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"/>
  </p:notesMasterIdLst>
  <p:sldIdLst>
    <p:sldId id="610" r:id="rId2"/>
    <p:sldId id="621" r:id="rId3"/>
    <p:sldId id="622" r:id="rId4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FF"/>
    <a:srgbClr val="FF4593"/>
    <a:srgbClr val="ABFF1F"/>
    <a:srgbClr val="D9FF06"/>
    <a:srgbClr val="FFF201"/>
    <a:srgbClr val="FF25C3"/>
    <a:srgbClr val="FF626C"/>
    <a:srgbClr val="FF9433"/>
    <a:srgbClr val="FFC21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894" autoAdjust="0"/>
    <p:restoredTop sz="94660"/>
  </p:normalViewPr>
  <p:slideViewPr>
    <p:cSldViewPr snapToGrid="0">
      <p:cViewPr>
        <p:scale>
          <a:sx n="125" d="100"/>
          <a:sy n="125" d="100"/>
        </p:scale>
        <p:origin x="738" y="6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2D018B-8A23-4312-B28B-6340BA8214C1}" type="datetimeFigureOut">
              <a:rPr lang="de-DE" smtClean="0"/>
              <a:t>04.10.2025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10E154-0611-4214-96E9-926D7C3E416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604041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1F50B6-46D7-776B-C34A-138791603F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6F2ABC6-89B9-DCAD-148E-9F515CD6D97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B921C62-71AF-56A6-25B2-496BC4707C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FFAC1A-C101-499E-E676-A567D3FE825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56505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A475952-E838-7D0E-D5D1-18B95B7BBE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D0685373-6986-6C8B-5DB8-C88DB9F02F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7BE9AE0-F8FD-3F60-1321-C30402F30F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FC019-03F5-4F01-A944-8CA3CB0F4BCD}" type="datetimeFigureOut">
              <a:rPr lang="de-DE" smtClean="0"/>
              <a:t>04.10.2025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B28DF58-572D-2AEC-D60C-696B61FB25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DD00BD5-30E0-0872-CA64-1D20E14980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308813-3B81-42DE-9B68-F54B97DDFA2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141527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40B1163-B378-71B3-1C90-F7D562749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860FF6F8-0F7A-3928-4AEA-7ACCD9F471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3FACF2C-4C19-99B4-AE07-465B6AA184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FC019-03F5-4F01-A944-8CA3CB0F4BCD}" type="datetimeFigureOut">
              <a:rPr lang="de-DE" smtClean="0"/>
              <a:t>04.10.2025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5E47FC3-D7A4-201E-7AB6-46D749BB6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04FA0B8-9D1C-B9B2-5D2E-E1C4A8D29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308813-3B81-42DE-9B68-F54B97DDFA2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576143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EAF4CBEA-0822-4B17-906A-6B9458E5EC9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FFA0CC79-8776-1D9C-1C18-8B23145232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AB379DE-8131-EC35-9900-57D3B78D42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FC019-03F5-4F01-A944-8CA3CB0F4BCD}" type="datetimeFigureOut">
              <a:rPr lang="de-DE" smtClean="0"/>
              <a:t>04.10.2025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017C70F-18ED-2152-29DD-5D41B4B433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A9F4DD0-2596-9277-D2C1-0D707BDFD2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308813-3B81-42DE-9B68-F54B97DDFA2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153879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nhal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425454" y="1630034"/>
            <a:ext cx="11345332" cy="4618367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867" noProof="0" dirty="0" smtClean="0"/>
            </a:lvl1pPr>
            <a:lvl2pPr>
              <a:lnSpc>
                <a:spcPct val="114000"/>
              </a:lnSpc>
              <a:defRPr lang="de-DE" sz="1867" noProof="0" dirty="0" smtClean="0"/>
            </a:lvl2pPr>
            <a:lvl3pPr>
              <a:defRPr sz="1867" baseline="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 useBgFill="1"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 useBgFill="1"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B.Sc. Adrian Keil (TUM) | Meeting 16.01.2025</a:t>
            </a:r>
            <a:endParaRPr lang="en-US" dirty="0"/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CBB05561-73C4-4A74-972B-036FE30803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4883" y="391280"/>
            <a:ext cx="11345332" cy="5319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4267"/>
              </a:lnSpc>
              <a:defRPr lang="de-DE" sz="3333" noProof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2" name="Text Placeholder 18">
            <a:extLst>
              <a:ext uri="{FF2B5EF4-FFF2-40B4-BE49-F238E27FC236}">
                <a16:creationId xmlns:a16="http://schemas.microsoft.com/office/drawing/2014/main" id="{293133E1-5289-7056-E483-775294333E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4882" y="912573"/>
            <a:ext cx="11345332" cy="428547"/>
          </a:xfrm>
          <a:prstGeom prst="rect">
            <a:avLst/>
          </a:prstGeom>
        </p:spPr>
        <p:txBody>
          <a:bodyPr lIns="0" tIns="93600" rIns="0" bIns="0"/>
          <a:lstStyle>
            <a:lvl1pPr marL="0" marR="0" indent="0" algn="l" defTabSz="1219170" rtl="0" eaLnBrk="0" fontAlgn="base" latinLnBrk="0" hangingPunct="0">
              <a:lnSpc>
                <a:spcPts val="24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400">
                <a:solidFill>
                  <a:schemeClr val="bg2"/>
                </a:solidFill>
                <a:latin typeface="+mj-lt"/>
              </a:defRPr>
            </a:lvl1pPr>
            <a:lvl2pPr marL="0" indent="0">
              <a:buNone/>
              <a:defRPr/>
            </a:lvl2pPr>
            <a:lvl3pPr marL="234945" indent="0">
              <a:buNone/>
              <a:defRPr/>
            </a:lvl3pPr>
            <a:lvl4pPr marL="480472" indent="0">
              <a:buNone/>
              <a:defRPr/>
            </a:lvl4pPr>
            <a:lvl5pPr marL="717531" indent="0">
              <a:buNone/>
              <a:defRPr/>
            </a:lvl5pPr>
          </a:lstStyle>
          <a:p>
            <a:pPr marL="0" marR="0" lvl="0" indent="0" algn="l" defTabSz="1219170" rtl="0" eaLnBrk="0" fontAlgn="base" latinLnBrk="0" hangingPunct="0">
              <a:lnSpc>
                <a:spcPts val="24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altLang="zh-CN" sz="2400" noProof="0" dirty="0"/>
              <a:t>Untert</a:t>
            </a:r>
            <a:r>
              <a:rPr lang="de-DE" sz="2400" noProof="0" dirty="0"/>
              <a:t>itel durch Klicken bearbeiten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52462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2C039EA-4F20-2317-5C44-7EDC98596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9488EDE-E7D5-5BBC-3EC9-1F05D19CB4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DF37AA5-0CA5-3D77-D883-3C1670AC04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FC019-03F5-4F01-A944-8CA3CB0F4BCD}" type="datetimeFigureOut">
              <a:rPr lang="de-DE" smtClean="0"/>
              <a:t>04.10.2025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CAC0083-0577-AA2E-0023-5595803BD1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15E92B3-F616-4C63-A6E2-C631A960F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308813-3B81-42DE-9B68-F54B97DDFA2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7246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F53E1B9-9347-9BC9-E12B-CAD5FEC360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E9F4E22-8043-A66F-6942-4D77F7C9C7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FD1B541-FA01-5022-8BBB-51FF01A68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FC019-03F5-4F01-A944-8CA3CB0F4BCD}" type="datetimeFigureOut">
              <a:rPr lang="de-DE" smtClean="0"/>
              <a:t>04.10.2025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03095AF-290A-6908-6EF5-CE6648176F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8DB712F-5AB7-3985-F83C-472A5900D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308813-3B81-42DE-9B68-F54B97DDFA2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573286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6C78A33-0066-5F3F-4028-5DB7C213E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1D8C434-AE47-B735-4F5E-6B9312CA0C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61197B7-8FBF-4BCF-50B8-26FBDB9A47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BBFFD93-A713-3C39-0C27-E38F7800A0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FC019-03F5-4F01-A944-8CA3CB0F4BCD}" type="datetimeFigureOut">
              <a:rPr lang="de-DE" smtClean="0"/>
              <a:t>04.10.2025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AF9A4E8-467C-8E0D-00CC-D77DED6F4C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3A20033-40F0-59EC-47F3-1B4EC455B7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308813-3B81-42DE-9B68-F54B97DDFA2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606445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1866849-DEDD-BE11-A1CE-EFB05AC9F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974DE00-9093-A710-161F-5E12EDF84C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72565A2-F0EE-5DDA-CF69-73A1BE0399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50CF434-EF8F-2E45-02B1-5F10BFD4A32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14F31A6D-BBA3-8123-29FC-2D986D618E2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47AA7ABB-0B7D-62F9-1075-55E49AD4EE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FC019-03F5-4F01-A944-8CA3CB0F4BCD}" type="datetimeFigureOut">
              <a:rPr lang="de-DE" smtClean="0"/>
              <a:t>04.10.2025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DF2F493F-5E86-250E-4EC2-C7E18D4AF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8ECC4492-D7A2-AC96-6A1A-A2DF406AC7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308813-3B81-42DE-9B68-F54B97DDFA2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272234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C939E1-5238-7952-7EE2-4B6A3FEF1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68EAB677-4661-95CB-DFB1-F78AC43A40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FC019-03F5-4F01-A944-8CA3CB0F4BCD}" type="datetimeFigureOut">
              <a:rPr lang="de-DE" smtClean="0"/>
              <a:t>04.10.2025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95EDAD8-62B0-1D63-A1A2-D295FD0E16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83BD486-7C3B-4F58-8670-9C7009558A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308813-3B81-42DE-9B68-F54B97DDFA2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902000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77540CCE-AA60-A732-3991-2089AEF932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FC019-03F5-4F01-A944-8CA3CB0F4BCD}" type="datetimeFigureOut">
              <a:rPr lang="de-DE" smtClean="0"/>
              <a:t>04.10.2025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08C1E252-75CF-41A3-1AFF-0B73F9F8EF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5EB0A7C-3E5B-8F64-C1BF-FAF7A84274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308813-3B81-42DE-9B68-F54B97DDFA2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871554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8F82721-CFCC-B8FF-F5BE-BAFEF7FF9C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13F000C-45DA-B940-CB40-2A0FC07D4F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B202C18-36C7-2B1C-23C6-572E08F212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74FE8C4-60A6-9B50-0E50-9FFE361072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FC019-03F5-4F01-A944-8CA3CB0F4BCD}" type="datetimeFigureOut">
              <a:rPr lang="de-DE" smtClean="0"/>
              <a:t>04.10.2025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ABDFF15-0ACE-E21E-3F24-5AEF2BA177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C4EE803-F6D7-92BE-CEE8-6DB486F7D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308813-3B81-42DE-9B68-F54B97DDFA2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366048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C91F7F-A89E-D545-B0B5-7EBAD9C425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59F4424B-79F9-1D0A-63FE-8EDEB8DB18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BEA2AEE-FEEC-DDF5-194C-7579073976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9935CA1-7F58-056C-9C26-410B77758C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FC019-03F5-4F01-A944-8CA3CB0F4BCD}" type="datetimeFigureOut">
              <a:rPr lang="de-DE" smtClean="0"/>
              <a:t>04.10.2025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B24E972-BDD9-7B02-E375-1BEB9DE0AA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D9358C2-A3DD-AEA1-EEB8-8E93C6DFC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308813-3B81-42DE-9B68-F54B97DDFA2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314871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E3C47FC8-5790-E18C-E1C5-67569580B8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5B52C56-933A-9551-D22D-1F2A608CD8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3FA4C75-5C42-6A3A-0839-9ED0F38BE51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CCFC019-03F5-4F01-A944-8CA3CB0F4BCD}" type="datetimeFigureOut">
              <a:rPr lang="de-DE" smtClean="0"/>
              <a:t>04.10.2025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6E3E8C0-9076-2273-9F0A-9F7B6D3529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866511D-95FB-C114-A4E4-07BF6164DA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3308813-3B81-42DE-9B68-F54B97DDFA2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75247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604BC6-F870-443C-04F0-7CFA9BF67A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>
            <a:extLst>
              <a:ext uri="{FF2B5EF4-FFF2-40B4-BE49-F238E27FC236}">
                <a16:creationId xmlns:a16="http://schemas.microsoft.com/office/drawing/2014/main" id="{10779D1C-678E-7900-724C-990376FB5B57}"/>
              </a:ext>
            </a:extLst>
          </p:cNvPr>
          <p:cNvSpPr/>
          <p:nvPr/>
        </p:nvSpPr>
        <p:spPr>
          <a:xfrm rot="10800000">
            <a:off x="103309" y="577496"/>
            <a:ext cx="304868" cy="73097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CB5DA103-6530-FFE3-86B4-1D0028BE4846}"/>
              </a:ext>
            </a:extLst>
          </p:cNvPr>
          <p:cNvSpPr/>
          <p:nvPr/>
        </p:nvSpPr>
        <p:spPr>
          <a:xfrm rot="10800000">
            <a:off x="1077644" y="589288"/>
            <a:ext cx="267517" cy="62393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2" name="Rechteck 25">
            <a:extLst>
              <a:ext uri="{FF2B5EF4-FFF2-40B4-BE49-F238E27FC236}">
                <a16:creationId xmlns:a16="http://schemas.microsoft.com/office/drawing/2014/main" id="{36565B0C-EEC3-8AC3-C049-E34986D10801}"/>
              </a:ext>
            </a:extLst>
          </p:cNvPr>
          <p:cNvSpPr/>
          <p:nvPr/>
        </p:nvSpPr>
        <p:spPr>
          <a:xfrm>
            <a:off x="472539" y="658324"/>
            <a:ext cx="540745" cy="9788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3" name="Rechteck 26">
            <a:extLst>
              <a:ext uri="{FF2B5EF4-FFF2-40B4-BE49-F238E27FC236}">
                <a16:creationId xmlns:a16="http://schemas.microsoft.com/office/drawing/2014/main" id="{10FAFEFE-5DCA-16AD-EABE-7653607DDAE4}"/>
              </a:ext>
            </a:extLst>
          </p:cNvPr>
          <p:cNvSpPr/>
          <p:nvPr/>
        </p:nvSpPr>
        <p:spPr>
          <a:xfrm>
            <a:off x="472539" y="788696"/>
            <a:ext cx="540745" cy="9788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4" name="Rechteck 27">
            <a:extLst>
              <a:ext uri="{FF2B5EF4-FFF2-40B4-BE49-F238E27FC236}">
                <a16:creationId xmlns:a16="http://schemas.microsoft.com/office/drawing/2014/main" id="{590921EC-ED27-2C00-30B5-5357688374E9}"/>
              </a:ext>
            </a:extLst>
          </p:cNvPr>
          <p:cNvSpPr/>
          <p:nvPr/>
        </p:nvSpPr>
        <p:spPr>
          <a:xfrm>
            <a:off x="472539" y="918934"/>
            <a:ext cx="540745" cy="9788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5" name="Rechteck 28">
            <a:extLst>
              <a:ext uri="{FF2B5EF4-FFF2-40B4-BE49-F238E27FC236}">
                <a16:creationId xmlns:a16="http://schemas.microsoft.com/office/drawing/2014/main" id="{A6A168EE-AE77-9EB4-37B5-225223B6067E}"/>
              </a:ext>
            </a:extLst>
          </p:cNvPr>
          <p:cNvSpPr/>
          <p:nvPr/>
        </p:nvSpPr>
        <p:spPr>
          <a:xfrm>
            <a:off x="472539" y="1049306"/>
            <a:ext cx="540744" cy="9788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6" name="Rechteck 3">
            <a:extLst>
              <a:ext uri="{FF2B5EF4-FFF2-40B4-BE49-F238E27FC236}">
                <a16:creationId xmlns:a16="http://schemas.microsoft.com/office/drawing/2014/main" id="{AEB21980-8BED-56EB-9C50-B2B46700CE52}"/>
              </a:ext>
            </a:extLst>
          </p:cNvPr>
          <p:cNvSpPr/>
          <p:nvPr/>
        </p:nvSpPr>
        <p:spPr>
          <a:xfrm rot="5400000">
            <a:off x="531770" y="880010"/>
            <a:ext cx="384931" cy="124185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7" name="Rechteck 3">
            <a:extLst>
              <a:ext uri="{FF2B5EF4-FFF2-40B4-BE49-F238E27FC236}">
                <a16:creationId xmlns:a16="http://schemas.microsoft.com/office/drawing/2014/main" id="{782353B5-B0DD-54D3-0772-333F6E396194}"/>
              </a:ext>
            </a:extLst>
          </p:cNvPr>
          <p:cNvSpPr/>
          <p:nvPr/>
        </p:nvSpPr>
        <p:spPr>
          <a:xfrm rot="5400000">
            <a:off x="2281032" y="-2082909"/>
            <a:ext cx="384931" cy="474037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8" name="Rechteck 3">
            <a:extLst>
              <a:ext uri="{FF2B5EF4-FFF2-40B4-BE49-F238E27FC236}">
                <a16:creationId xmlns:a16="http://schemas.microsoft.com/office/drawing/2014/main" id="{5E8AD8E7-7674-4902-CC1C-0E6A74FE4D87}"/>
              </a:ext>
            </a:extLst>
          </p:cNvPr>
          <p:cNvSpPr/>
          <p:nvPr/>
        </p:nvSpPr>
        <p:spPr>
          <a:xfrm rot="10800000" flipH="1">
            <a:off x="2281678" y="577496"/>
            <a:ext cx="304868" cy="73097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9" name="Rechteck 6">
            <a:extLst>
              <a:ext uri="{FF2B5EF4-FFF2-40B4-BE49-F238E27FC236}">
                <a16:creationId xmlns:a16="http://schemas.microsoft.com/office/drawing/2014/main" id="{0822CD51-991C-17B0-45F0-94EAE49EBDF6}"/>
              </a:ext>
            </a:extLst>
          </p:cNvPr>
          <p:cNvSpPr/>
          <p:nvPr/>
        </p:nvSpPr>
        <p:spPr>
          <a:xfrm rot="10800000" flipH="1">
            <a:off x="1344694" y="589288"/>
            <a:ext cx="267517" cy="62393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0" name="Rechteck 25">
            <a:extLst>
              <a:ext uri="{FF2B5EF4-FFF2-40B4-BE49-F238E27FC236}">
                <a16:creationId xmlns:a16="http://schemas.microsoft.com/office/drawing/2014/main" id="{9B7EE6CB-3A76-29DA-72B4-C4693059CA77}"/>
              </a:ext>
            </a:extLst>
          </p:cNvPr>
          <p:cNvSpPr/>
          <p:nvPr/>
        </p:nvSpPr>
        <p:spPr>
          <a:xfrm flipH="1">
            <a:off x="1676572" y="658324"/>
            <a:ext cx="540745" cy="9788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21" name="Rechteck 26">
            <a:extLst>
              <a:ext uri="{FF2B5EF4-FFF2-40B4-BE49-F238E27FC236}">
                <a16:creationId xmlns:a16="http://schemas.microsoft.com/office/drawing/2014/main" id="{83486B72-0AB5-A612-196A-71D2ABEB6DF7}"/>
              </a:ext>
            </a:extLst>
          </p:cNvPr>
          <p:cNvSpPr/>
          <p:nvPr/>
        </p:nvSpPr>
        <p:spPr>
          <a:xfrm flipH="1">
            <a:off x="1676572" y="788696"/>
            <a:ext cx="540745" cy="9788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22" name="Rechteck 27">
            <a:extLst>
              <a:ext uri="{FF2B5EF4-FFF2-40B4-BE49-F238E27FC236}">
                <a16:creationId xmlns:a16="http://schemas.microsoft.com/office/drawing/2014/main" id="{748C34A5-A5B3-7619-E69F-092632E62BA7}"/>
              </a:ext>
            </a:extLst>
          </p:cNvPr>
          <p:cNvSpPr/>
          <p:nvPr/>
        </p:nvSpPr>
        <p:spPr>
          <a:xfrm flipH="1">
            <a:off x="1676572" y="918934"/>
            <a:ext cx="540745" cy="9788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23" name="Rechteck 28">
            <a:extLst>
              <a:ext uri="{FF2B5EF4-FFF2-40B4-BE49-F238E27FC236}">
                <a16:creationId xmlns:a16="http://schemas.microsoft.com/office/drawing/2014/main" id="{904CDB66-F2CA-5F85-AE77-D0F82978253F}"/>
              </a:ext>
            </a:extLst>
          </p:cNvPr>
          <p:cNvSpPr/>
          <p:nvPr/>
        </p:nvSpPr>
        <p:spPr>
          <a:xfrm flipH="1">
            <a:off x="1676572" y="1049306"/>
            <a:ext cx="540744" cy="9788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24" name="Rechteck 3">
            <a:extLst>
              <a:ext uri="{FF2B5EF4-FFF2-40B4-BE49-F238E27FC236}">
                <a16:creationId xmlns:a16="http://schemas.microsoft.com/office/drawing/2014/main" id="{2431A278-B2F3-401D-6EEA-C3F13FA3B0A8}"/>
              </a:ext>
            </a:extLst>
          </p:cNvPr>
          <p:cNvSpPr/>
          <p:nvPr/>
        </p:nvSpPr>
        <p:spPr>
          <a:xfrm rot="16200000" flipH="1">
            <a:off x="1773154" y="880010"/>
            <a:ext cx="384931" cy="124185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5" name="Rechteck 3">
            <a:extLst>
              <a:ext uri="{FF2B5EF4-FFF2-40B4-BE49-F238E27FC236}">
                <a16:creationId xmlns:a16="http://schemas.microsoft.com/office/drawing/2014/main" id="{2908B653-5A9C-90C7-9357-D3BA9DFF3B81}"/>
              </a:ext>
            </a:extLst>
          </p:cNvPr>
          <p:cNvSpPr/>
          <p:nvPr/>
        </p:nvSpPr>
        <p:spPr>
          <a:xfrm rot="10800000">
            <a:off x="2360448" y="577496"/>
            <a:ext cx="304868" cy="73097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6" name="Rechteck 6">
            <a:extLst>
              <a:ext uri="{FF2B5EF4-FFF2-40B4-BE49-F238E27FC236}">
                <a16:creationId xmlns:a16="http://schemas.microsoft.com/office/drawing/2014/main" id="{71139733-EA14-B31A-15DE-D2C71E084E07}"/>
              </a:ext>
            </a:extLst>
          </p:cNvPr>
          <p:cNvSpPr/>
          <p:nvPr/>
        </p:nvSpPr>
        <p:spPr>
          <a:xfrm rot="10800000">
            <a:off x="3335350" y="589288"/>
            <a:ext cx="267517" cy="62393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7" name="Rechteck 25">
            <a:extLst>
              <a:ext uri="{FF2B5EF4-FFF2-40B4-BE49-F238E27FC236}">
                <a16:creationId xmlns:a16="http://schemas.microsoft.com/office/drawing/2014/main" id="{C68EDF21-2C0A-9E19-2249-7A644045482E}"/>
              </a:ext>
            </a:extLst>
          </p:cNvPr>
          <p:cNvSpPr/>
          <p:nvPr/>
        </p:nvSpPr>
        <p:spPr>
          <a:xfrm>
            <a:off x="2730245" y="658324"/>
            <a:ext cx="540745" cy="9788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28" name="Rechteck 26">
            <a:extLst>
              <a:ext uri="{FF2B5EF4-FFF2-40B4-BE49-F238E27FC236}">
                <a16:creationId xmlns:a16="http://schemas.microsoft.com/office/drawing/2014/main" id="{52A6ABB3-025B-9105-B9E4-4E7F097E836E}"/>
              </a:ext>
            </a:extLst>
          </p:cNvPr>
          <p:cNvSpPr/>
          <p:nvPr/>
        </p:nvSpPr>
        <p:spPr>
          <a:xfrm>
            <a:off x="2730244" y="788696"/>
            <a:ext cx="540745" cy="9788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29" name="Rechteck 27">
            <a:extLst>
              <a:ext uri="{FF2B5EF4-FFF2-40B4-BE49-F238E27FC236}">
                <a16:creationId xmlns:a16="http://schemas.microsoft.com/office/drawing/2014/main" id="{DF1B31F5-37B0-0211-F790-3422751C2BEC}"/>
              </a:ext>
            </a:extLst>
          </p:cNvPr>
          <p:cNvSpPr/>
          <p:nvPr/>
        </p:nvSpPr>
        <p:spPr>
          <a:xfrm>
            <a:off x="2730245" y="918934"/>
            <a:ext cx="540745" cy="9788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30" name="Rechteck 28">
            <a:extLst>
              <a:ext uri="{FF2B5EF4-FFF2-40B4-BE49-F238E27FC236}">
                <a16:creationId xmlns:a16="http://schemas.microsoft.com/office/drawing/2014/main" id="{8F9875AF-1FCD-7206-C6BF-1B82CF563257}"/>
              </a:ext>
            </a:extLst>
          </p:cNvPr>
          <p:cNvSpPr/>
          <p:nvPr/>
        </p:nvSpPr>
        <p:spPr>
          <a:xfrm>
            <a:off x="2730245" y="1049306"/>
            <a:ext cx="540744" cy="9788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31" name="Rechteck 3">
            <a:extLst>
              <a:ext uri="{FF2B5EF4-FFF2-40B4-BE49-F238E27FC236}">
                <a16:creationId xmlns:a16="http://schemas.microsoft.com/office/drawing/2014/main" id="{3679B681-7BF5-B8D0-7FCA-C72D856BDA95}"/>
              </a:ext>
            </a:extLst>
          </p:cNvPr>
          <p:cNvSpPr/>
          <p:nvPr/>
        </p:nvSpPr>
        <p:spPr>
          <a:xfrm rot="5400000">
            <a:off x="2788910" y="880010"/>
            <a:ext cx="384931" cy="124185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32" name="Rechteck 3">
            <a:extLst>
              <a:ext uri="{FF2B5EF4-FFF2-40B4-BE49-F238E27FC236}">
                <a16:creationId xmlns:a16="http://schemas.microsoft.com/office/drawing/2014/main" id="{16519937-228A-0F6B-2C2F-93FDB4F1C196}"/>
              </a:ext>
            </a:extLst>
          </p:cNvPr>
          <p:cNvSpPr/>
          <p:nvPr/>
        </p:nvSpPr>
        <p:spPr>
          <a:xfrm rot="10800000" flipH="1">
            <a:off x="4538818" y="577496"/>
            <a:ext cx="304868" cy="73097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33" name="Rechteck 6">
            <a:extLst>
              <a:ext uri="{FF2B5EF4-FFF2-40B4-BE49-F238E27FC236}">
                <a16:creationId xmlns:a16="http://schemas.microsoft.com/office/drawing/2014/main" id="{EA30300D-F442-7A10-0BAC-B3289439998B}"/>
              </a:ext>
            </a:extLst>
          </p:cNvPr>
          <p:cNvSpPr/>
          <p:nvPr/>
        </p:nvSpPr>
        <p:spPr>
          <a:xfrm rot="10800000" flipH="1">
            <a:off x="3602399" y="589288"/>
            <a:ext cx="267517" cy="62393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34" name="Rechteck 25">
            <a:extLst>
              <a:ext uri="{FF2B5EF4-FFF2-40B4-BE49-F238E27FC236}">
                <a16:creationId xmlns:a16="http://schemas.microsoft.com/office/drawing/2014/main" id="{043416A5-4156-81EE-3F40-5ADD073C63F8}"/>
              </a:ext>
            </a:extLst>
          </p:cNvPr>
          <p:cNvSpPr/>
          <p:nvPr/>
        </p:nvSpPr>
        <p:spPr>
          <a:xfrm flipH="1">
            <a:off x="3934277" y="658324"/>
            <a:ext cx="540745" cy="9788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35" name="Rechteck 26">
            <a:extLst>
              <a:ext uri="{FF2B5EF4-FFF2-40B4-BE49-F238E27FC236}">
                <a16:creationId xmlns:a16="http://schemas.microsoft.com/office/drawing/2014/main" id="{570A365E-C25C-D14F-2F25-30B0074477AE}"/>
              </a:ext>
            </a:extLst>
          </p:cNvPr>
          <p:cNvSpPr/>
          <p:nvPr/>
        </p:nvSpPr>
        <p:spPr>
          <a:xfrm flipH="1">
            <a:off x="3934278" y="788696"/>
            <a:ext cx="540745" cy="9788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36" name="Rechteck 27">
            <a:extLst>
              <a:ext uri="{FF2B5EF4-FFF2-40B4-BE49-F238E27FC236}">
                <a16:creationId xmlns:a16="http://schemas.microsoft.com/office/drawing/2014/main" id="{4EC241EB-F1C7-D332-A96C-A22B30FEE931}"/>
              </a:ext>
            </a:extLst>
          </p:cNvPr>
          <p:cNvSpPr/>
          <p:nvPr/>
        </p:nvSpPr>
        <p:spPr>
          <a:xfrm flipH="1">
            <a:off x="3934277" y="918934"/>
            <a:ext cx="540745" cy="9788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37" name="Rechteck 28">
            <a:extLst>
              <a:ext uri="{FF2B5EF4-FFF2-40B4-BE49-F238E27FC236}">
                <a16:creationId xmlns:a16="http://schemas.microsoft.com/office/drawing/2014/main" id="{1A819B23-0B42-A49A-D5D0-4067AC734E42}"/>
              </a:ext>
            </a:extLst>
          </p:cNvPr>
          <p:cNvSpPr/>
          <p:nvPr/>
        </p:nvSpPr>
        <p:spPr>
          <a:xfrm flipH="1">
            <a:off x="3934278" y="1049306"/>
            <a:ext cx="540744" cy="9788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38" name="Rechteck 3">
            <a:extLst>
              <a:ext uri="{FF2B5EF4-FFF2-40B4-BE49-F238E27FC236}">
                <a16:creationId xmlns:a16="http://schemas.microsoft.com/office/drawing/2014/main" id="{C8C8B136-4D77-B0EF-1279-AE9867971EEB}"/>
              </a:ext>
            </a:extLst>
          </p:cNvPr>
          <p:cNvSpPr/>
          <p:nvPr/>
        </p:nvSpPr>
        <p:spPr>
          <a:xfrm rot="16200000" flipH="1">
            <a:off x="4030294" y="880010"/>
            <a:ext cx="384931" cy="124185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2D430166-BDBD-6B6D-0598-D6D58BD9016A}"/>
              </a:ext>
            </a:extLst>
          </p:cNvPr>
          <p:cNvSpPr/>
          <p:nvPr/>
        </p:nvSpPr>
        <p:spPr>
          <a:xfrm rot="10800000">
            <a:off x="5335332" y="583152"/>
            <a:ext cx="371438" cy="73237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79BC0F19-E729-4634-6D7D-4286F266AEA3}"/>
              </a:ext>
            </a:extLst>
          </p:cNvPr>
          <p:cNvSpPr/>
          <p:nvPr/>
        </p:nvSpPr>
        <p:spPr>
          <a:xfrm rot="10800000">
            <a:off x="6516793" y="598123"/>
            <a:ext cx="325931" cy="62513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9" name="Rechteck 25">
            <a:extLst>
              <a:ext uri="{FF2B5EF4-FFF2-40B4-BE49-F238E27FC236}">
                <a16:creationId xmlns:a16="http://schemas.microsoft.com/office/drawing/2014/main" id="{4987F7E7-7CDF-6C06-8800-4D21AE3C7D7F}"/>
              </a:ext>
            </a:extLst>
          </p:cNvPr>
          <p:cNvSpPr/>
          <p:nvPr/>
        </p:nvSpPr>
        <p:spPr>
          <a:xfrm>
            <a:off x="5779560" y="667292"/>
            <a:ext cx="658819" cy="980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40" name="Rechteck 26">
            <a:extLst>
              <a:ext uri="{FF2B5EF4-FFF2-40B4-BE49-F238E27FC236}">
                <a16:creationId xmlns:a16="http://schemas.microsoft.com/office/drawing/2014/main" id="{DE6353D5-F4FB-61D3-AEF6-7E26C00FDE9D}"/>
              </a:ext>
            </a:extLst>
          </p:cNvPr>
          <p:cNvSpPr/>
          <p:nvPr/>
        </p:nvSpPr>
        <p:spPr>
          <a:xfrm>
            <a:off x="5779560" y="797914"/>
            <a:ext cx="658819" cy="980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41" name="Rechteck 27">
            <a:extLst>
              <a:ext uri="{FF2B5EF4-FFF2-40B4-BE49-F238E27FC236}">
                <a16:creationId xmlns:a16="http://schemas.microsoft.com/office/drawing/2014/main" id="{497A1B91-1D20-C330-AE69-19D7DA57734F}"/>
              </a:ext>
            </a:extLst>
          </p:cNvPr>
          <p:cNvSpPr/>
          <p:nvPr/>
        </p:nvSpPr>
        <p:spPr>
          <a:xfrm>
            <a:off x="5779560" y="928402"/>
            <a:ext cx="658819" cy="980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42" name="Rechteck 28">
            <a:extLst>
              <a:ext uri="{FF2B5EF4-FFF2-40B4-BE49-F238E27FC236}">
                <a16:creationId xmlns:a16="http://schemas.microsoft.com/office/drawing/2014/main" id="{912AAFD0-D3ED-4C8C-0051-B010C1E5135E}"/>
              </a:ext>
            </a:extLst>
          </p:cNvPr>
          <p:cNvSpPr/>
          <p:nvPr/>
        </p:nvSpPr>
        <p:spPr>
          <a:xfrm>
            <a:off x="5779560" y="1059024"/>
            <a:ext cx="658819" cy="980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43" name="Rechteck 3">
            <a:extLst>
              <a:ext uri="{FF2B5EF4-FFF2-40B4-BE49-F238E27FC236}">
                <a16:creationId xmlns:a16="http://schemas.microsoft.com/office/drawing/2014/main" id="{8DDE4CC9-6BD0-D3D5-47E2-60A96D7BB0AE}"/>
              </a:ext>
            </a:extLst>
          </p:cNvPr>
          <p:cNvSpPr/>
          <p:nvPr/>
        </p:nvSpPr>
        <p:spPr>
          <a:xfrm rot="5400000">
            <a:off x="5899006" y="751858"/>
            <a:ext cx="385670" cy="15130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44" name="Rechteck 3">
            <a:extLst>
              <a:ext uri="{FF2B5EF4-FFF2-40B4-BE49-F238E27FC236}">
                <a16:creationId xmlns:a16="http://schemas.microsoft.com/office/drawing/2014/main" id="{7B3A8542-798D-4CF1-EB62-CD7DCAFDF45A}"/>
              </a:ext>
            </a:extLst>
          </p:cNvPr>
          <p:cNvSpPr/>
          <p:nvPr/>
        </p:nvSpPr>
        <p:spPr>
          <a:xfrm rot="5400000">
            <a:off x="7756873" y="-2321998"/>
            <a:ext cx="385670" cy="522874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45" name="Rechteck 6">
            <a:extLst>
              <a:ext uri="{FF2B5EF4-FFF2-40B4-BE49-F238E27FC236}">
                <a16:creationId xmlns:a16="http://schemas.microsoft.com/office/drawing/2014/main" id="{BBF2ED2B-8F4C-29E8-F8B8-3F174B4998BB}"/>
              </a:ext>
            </a:extLst>
          </p:cNvPr>
          <p:cNvSpPr/>
          <p:nvPr/>
        </p:nvSpPr>
        <p:spPr>
          <a:xfrm rot="10800000" flipH="1">
            <a:off x="6842155" y="598123"/>
            <a:ext cx="325931" cy="62513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46" name="Rechteck 25">
            <a:extLst>
              <a:ext uri="{FF2B5EF4-FFF2-40B4-BE49-F238E27FC236}">
                <a16:creationId xmlns:a16="http://schemas.microsoft.com/office/drawing/2014/main" id="{35A78E46-3F65-36C6-B590-EFEBE635C146}"/>
              </a:ext>
            </a:extLst>
          </p:cNvPr>
          <p:cNvSpPr/>
          <p:nvPr/>
        </p:nvSpPr>
        <p:spPr>
          <a:xfrm flipH="1">
            <a:off x="7246500" y="667292"/>
            <a:ext cx="658819" cy="980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47" name="Rechteck 26">
            <a:extLst>
              <a:ext uri="{FF2B5EF4-FFF2-40B4-BE49-F238E27FC236}">
                <a16:creationId xmlns:a16="http://schemas.microsoft.com/office/drawing/2014/main" id="{9F543712-4F98-C0E6-2564-91A06C251B2C}"/>
              </a:ext>
            </a:extLst>
          </p:cNvPr>
          <p:cNvSpPr/>
          <p:nvPr/>
        </p:nvSpPr>
        <p:spPr>
          <a:xfrm flipH="1">
            <a:off x="7246500" y="797914"/>
            <a:ext cx="658819" cy="980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48" name="Rechteck 27">
            <a:extLst>
              <a:ext uri="{FF2B5EF4-FFF2-40B4-BE49-F238E27FC236}">
                <a16:creationId xmlns:a16="http://schemas.microsoft.com/office/drawing/2014/main" id="{CEACBB3C-911D-938B-F515-E818C84FBF44}"/>
              </a:ext>
            </a:extLst>
          </p:cNvPr>
          <p:cNvSpPr/>
          <p:nvPr/>
        </p:nvSpPr>
        <p:spPr>
          <a:xfrm flipH="1">
            <a:off x="7246500" y="928402"/>
            <a:ext cx="658819" cy="980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49" name="Rechteck 28">
            <a:extLst>
              <a:ext uri="{FF2B5EF4-FFF2-40B4-BE49-F238E27FC236}">
                <a16:creationId xmlns:a16="http://schemas.microsoft.com/office/drawing/2014/main" id="{2F571310-F74B-2452-B250-D67C7DFD2445}"/>
              </a:ext>
            </a:extLst>
          </p:cNvPr>
          <p:cNvSpPr/>
          <p:nvPr/>
        </p:nvSpPr>
        <p:spPr>
          <a:xfrm flipH="1">
            <a:off x="7246500" y="1059024"/>
            <a:ext cx="658819" cy="980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50" name="Rechteck 3">
            <a:extLst>
              <a:ext uri="{FF2B5EF4-FFF2-40B4-BE49-F238E27FC236}">
                <a16:creationId xmlns:a16="http://schemas.microsoft.com/office/drawing/2014/main" id="{7481BEEE-F2EA-982C-1513-B0753FE2E162}"/>
              </a:ext>
            </a:extLst>
          </p:cNvPr>
          <p:cNvSpPr/>
          <p:nvPr/>
        </p:nvSpPr>
        <p:spPr>
          <a:xfrm rot="16200000" flipH="1">
            <a:off x="7411453" y="751858"/>
            <a:ext cx="385670" cy="15130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51" name="Rechteck 6">
            <a:extLst>
              <a:ext uri="{FF2B5EF4-FFF2-40B4-BE49-F238E27FC236}">
                <a16:creationId xmlns:a16="http://schemas.microsoft.com/office/drawing/2014/main" id="{262FD029-3BDD-D9D3-E2F6-F06BC8DF1A51}"/>
              </a:ext>
            </a:extLst>
          </p:cNvPr>
          <p:cNvSpPr/>
          <p:nvPr/>
        </p:nvSpPr>
        <p:spPr>
          <a:xfrm rot="10800000">
            <a:off x="8720080" y="598123"/>
            <a:ext cx="325931" cy="62513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52" name="Rechteck 25">
            <a:extLst>
              <a:ext uri="{FF2B5EF4-FFF2-40B4-BE49-F238E27FC236}">
                <a16:creationId xmlns:a16="http://schemas.microsoft.com/office/drawing/2014/main" id="{F7036468-ACCF-8F3B-EBA3-158A243FC466}"/>
              </a:ext>
            </a:extLst>
          </p:cNvPr>
          <p:cNvSpPr/>
          <p:nvPr/>
        </p:nvSpPr>
        <p:spPr>
          <a:xfrm>
            <a:off x="7982847" y="667292"/>
            <a:ext cx="658819" cy="9806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53" name="Rechteck 26">
            <a:extLst>
              <a:ext uri="{FF2B5EF4-FFF2-40B4-BE49-F238E27FC236}">
                <a16:creationId xmlns:a16="http://schemas.microsoft.com/office/drawing/2014/main" id="{D26EAFA5-BC68-5DD6-1F77-EBA6C180A3A9}"/>
              </a:ext>
            </a:extLst>
          </p:cNvPr>
          <p:cNvSpPr/>
          <p:nvPr/>
        </p:nvSpPr>
        <p:spPr>
          <a:xfrm>
            <a:off x="7982846" y="797914"/>
            <a:ext cx="658819" cy="9806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54" name="Rechteck 27">
            <a:extLst>
              <a:ext uri="{FF2B5EF4-FFF2-40B4-BE49-F238E27FC236}">
                <a16:creationId xmlns:a16="http://schemas.microsoft.com/office/drawing/2014/main" id="{5ADD474A-6C25-59AF-0D11-C8DC42D948F5}"/>
              </a:ext>
            </a:extLst>
          </p:cNvPr>
          <p:cNvSpPr/>
          <p:nvPr/>
        </p:nvSpPr>
        <p:spPr>
          <a:xfrm>
            <a:off x="7982847" y="928402"/>
            <a:ext cx="658819" cy="9806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55" name="Rechteck 28">
            <a:extLst>
              <a:ext uri="{FF2B5EF4-FFF2-40B4-BE49-F238E27FC236}">
                <a16:creationId xmlns:a16="http://schemas.microsoft.com/office/drawing/2014/main" id="{646EAA70-2C3D-A1A3-A875-772630C228B2}"/>
              </a:ext>
            </a:extLst>
          </p:cNvPr>
          <p:cNvSpPr/>
          <p:nvPr/>
        </p:nvSpPr>
        <p:spPr>
          <a:xfrm>
            <a:off x="7982847" y="1059024"/>
            <a:ext cx="658819" cy="9806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56" name="Rechteck 3">
            <a:extLst>
              <a:ext uri="{FF2B5EF4-FFF2-40B4-BE49-F238E27FC236}">
                <a16:creationId xmlns:a16="http://schemas.microsoft.com/office/drawing/2014/main" id="{D1653E75-5590-E29B-8A59-0BE3B17813FD}"/>
              </a:ext>
            </a:extLst>
          </p:cNvPr>
          <p:cNvSpPr/>
          <p:nvPr/>
        </p:nvSpPr>
        <p:spPr>
          <a:xfrm rot="5400000">
            <a:off x="8102293" y="751858"/>
            <a:ext cx="385670" cy="15130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57" name="Rechteck 3">
            <a:extLst>
              <a:ext uri="{FF2B5EF4-FFF2-40B4-BE49-F238E27FC236}">
                <a16:creationId xmlns:a16="http://schemas.microsoft.com/office/drawing/2014/main" id="{19A3F0C2-1AE6-13EF-D834-E4AD8D36825C}"/>
              </a:ext>
            </a:extLst>
          </p:cNvPr>
          <p:cNvSpPr/>
          <p:nvPr/>
        </p:nvSpPr>
        <p:spPr>
          <a:xfrm rot="10800000" flipH="1">
            <a:off x="10192646" y="583152"/>
            <a:ext cx="371438" cy="73237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58" name="Rechteck 6">
            <a:extLst>
              <a:ext uri="{FF2B5EF4-FFF2-40B4-BE49-F238E27FC236}">
                <a16:creationId xmlns:a16="http://schemas.microsoft.com/office/drawing/2014/main" id="{FBA78FAA-9E2A-6D2D-5123-F9AACF196C88}"/>
              </a:ext>
            </a:extLst>
          </p:cNvPr>
          <p:cNvSpPr/>
          <p:nvPr/>
        </p:nvSpPr>
        <p:spPr>
          <a:xfrm rot="10800000" flipH="1">
            <a:off x="9045441" y="598123"/>
            <a:ext cx="325931" cy="62513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59" name="Rechteck 25">
            <a:extLst>
              <a:ext uri="{FF2B5EF4-FFF2-40B4-BE49-F238E27FC236}">
                <a16:creationId xmlns:a16="http://schemas.microsoft.com/office/drawing/2014/main" id="{68E45D1F-6E6A-D79A-D624-EE5C7B21A56D}"/>
              </a:ext>
            </a:extLst>
          </p:cNvPr>
          <p:cNvSpPr/>
          <p:nvPr/>
        </p:nvSpPr>
        <p:spPr>
          <a:xfrm flipH="1">
            <a:off x="9449786" y="667292"/>
            <a:ext cx="658819" cy="9806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60" name="Rechteck 26">
            <a:extLst>
              <a:ext uri="{FF2B5EF4-FFF2-40B4-BE49-F238E27FC236}">
                <a16:creationId xmlns:a16="http://schemas.microsoft.com/office/drawing/2014/main" id="{3D7D7F18-27CD-3CA4-75D7-2ACF48F0EC1F}"/>
              </a:ext>
            </a:extLst>
          </p:cNvPr>
          <p:cNvSpPr/>
          <p:nvPr/>
        </p:nvSpPr>
        <p:spPr>
          <a:xfrm flipH="1">
            <a:off x="9449787" y="797914"/>
            <a:ext cx="658819" cy="9806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61" name="Rechteck 27">
            <a:extLst>
              <a:ext uri="{FF2B5EF4-FFF2-40B4-BE49-F238E27FC236}">
                <a16:creationId xmlns:a16="http://schemas.microsoft.com/office/drawing/2014/main" id="{13913610-111D-6A56-C9AA-D713F350D743}"/>
              </a:ext>
            </a:extLst>
          </p:cNvPr>
          <p:cNvSpPr/>
          <p:nvPr/>
        </p:nvSpPr>
        <p:spPr>
          <a:xfrm flipH="1">
            <a:off x="9449786" y="928402"/>
            <a:ext cx="658819" cy="9806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62" name="Rechteck 28">
            <a:extLst>
              <a:ext uri="{FF2B5EF4-FFF2-40B4-BE49-F238E27FC236}">
                <a16:creationId xmlns:a16="http://schemas.microsoft.com/office/drawing/2014/main" id="{58744218-362F-4E1B-2779-0B0541953AA1}"/>
              </a:ext>
            </a:extLst>
          </p:cNvPr>
          <p:cNvSpPr/>
          <p:nvPr/>
        </p:nvSpPr>
        <p:spPr>
          <a:xfrm flipH="1">
            <a:off x="9449787" y="1059024"/>
            <a:ext cx="658819" cy="9806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63" name="Rechteck 3">
            <a:extLst>
              <a:ext uri="{FF2B5EF4-FFF2-40B4-BE49-F238E27FC236}">
                <a16:creationId xmlns:a16="http://schemas.microsoft.com/office/drawing/2014/main" id="{E2E72862-1061-BD50-A5A8-D218364E8649}"/>
              </a:ext>
            </a:extLst>
          </p:cNvPr>
          <p:cNvSpPr/>
          <p:nvPr/>
        </p:nvSpPr>
        <p:spPr>
          <a:xfrm rot="16200000" flipH="1">
            <a:off x="9614739" y="751858"/>
            <a:ext cx="385670" cy="15130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89" name="Rechteck 88">
            <a:extLst>
              <a:ext uri="{FF2B5EF4-FFF2-40B4-BE49-F238E27FC236}">
                <a16:creationId xmlns:a16="http://schemas.microsoft.com/office/drawing/2014/main" id="{3FB8CC30-18E3-762E-3C22-412447977045}"/>
              </a:ext>
            </a:extLst>
          </p:cNvPr>
          <p:cNvSpPr/>
          <p:nvPr/>
        </p:nvSpPr>
        <p:spPr>
          <a:xfrm rot="10800000">
            <a:off x="5331340" y="2617906"/>
            <a:ext cx="311012" cy="82899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90" name="Rechteck 25">
            <a:extLst>
              <a:ext uri="{FF2B5EF4-FFF2-40B4-BE49-F238E27FC236}">
                <a16:creationId xmlns:a16="http://schemas.microsoft.com/office/drawing/2014/main" id="{439A5B94-901D-9C11-5DD3-E9EAFAF48871}"/>
              </a:ext>
            </a:extLst>
          </p:cNvPr>
          <p:cNvSpPr/>
          <p:nvPr/>
        </p:nvSpPr>
        <p:spPr>
          <a:xfrm>
            <a:off x="5708011" y="2817595"/>
            <a:ext cx="551642" cy="11100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91" name="Rechteck 26">
            <a:extLst>
              <a:ext uri="{FF2B5EF4-FFF2-40B4-BE49-F238E27FC236}">
                <a16:creationId xmlns:a16="http://schemas.microsoft.com/office/drawing/2014/main" id="{E2A617C9-25EB-F964-A382-11D58DFCE3CA}"/>
              </a:ext>
            </a:extLst>
          </p:cNvPr>
          <p:cNvSpPr/>
          <p:nvPr/>
        </p:nvSpPr>
        <p:spPr>
          <a:xfrm>
            <a:off x="5708010" y="2965449"/>
            <a:ext cx="551642" cy="11100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92" name="Rechteck 27">
            <a:extLst>
              <a:ext uri="{FF2B5EF4-FFF2-40B4-BE49-F238E27FC236}">
                <a16:creationId xmlns:a16="http://schemas.microsoft.com/office/drawing/2014/main" id="{4BBF0787-8EF9-1D48-9F5C-B1E377CBB801}"/>
              </a:ext>
            </a:extLst>
          </p:cNvPr>
          <p:cNvSpPr/>
          <p:nvPr/>
        </p:nvSpPr>
        <p:spPr>
          <a:xfrm>
            <a:off x="5708011" y="3113151"/>
            <a:ext cx="551642" cy="11100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93" name="Rechteck 28">
            <a:extLst>
              <a:ext uri="{FF2B5EF4-FFF2-40B4-BE49-F238E27FC236}">
                <a16:creationId xmlns:a16="http://schemas.microsoft.com/office/drawing/2014/main" id="{1DA9E43D-9DC1-D352-65B5-8E11E22AB44B}"/>
              </a:ext>
            </a:extLst>
          </p:cNvPr>
          <p:cNvSpPr/>
          <p:nvPr/>
        </p:nvSpPr>
        <p:spPr>
          <a:xfrm>
            <a:off x="5708011" y="3261004"/>
            <a:ext cx="551641" cy="11100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94" name="Rechteck 3">
            <a:extLst>
              <a:ext uri="{FF2B5EF4-FFF2-40B4-BE49-F238E27FC236}">
                <a16:creationId xmlns:a16="http://schemas.microsoft.com/office/drawing/2014/main" id="{DEE0AB9F-F317-6B81-83BD-104A646C3103}"/>
              </a:ext>
            </a:extLst>
          </p:cNvPr>
          <p:cNvSpPr/>
          <p:nvPr/>
        </p:nvSpPr>
        <p:spPr>
          <a:xfrm rot="5400000">
            <a:off x="5410648" y="3367592"/>
            <a:ext cx="436547" cy="59516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96" name="Rechteck 3">
            <a:extLst>
              <a:ext uri="{FF2B5EF4-FFF2-40B4-BE49-F238E27FC236}">
                <a16:creationId xmlns:a16="http://schemas.microsoft.com/office/drawing/2014/main" id="{F40ADE2A-FCAE-AAF8-A7B1-BDF49E0A8182}"/>
              </a:ext>
            </a:extLst>
          </p:cNvPr>
          <p:cNvSpPr/>
          <p:nvPr/>
        </p:nvSpPr>
        <p:spPr>
          <a:xfrm rot="10800000" flipH="1">
            <a:off x="7553608" y="2617906"/>
            <a:ext cx="311012" cy="82899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97" name="Rechteck 25">
            <a:extLst>
              <a:ext uri="{FF2B5EF4-FFF2-40B4-BE49-F238E27FC236}">
                <a16:creationId xmlns:a16="http://schemas.microsoft.com/office/drawing/2014/main" id="{7B992A38-88FD-C6F3-49DF-FA11AE55109D}"/>
              </a:ext>
            </a:extLst>
          </p:cNvPr>
          <p:cNvSpPr/>
          <p:nvPr/>
        </p:nvSpPr>
        <p:spPr>
          <a:xfrm flipH="1">
            <a:off x="6936307" y="2817595"/>
            <a:ext cx="551642" cy="11100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98" name="Rechteck 26">
            <a:extLst>
              <a:ext uri="{FF2B5EF4-FFF2-40B4-BE49-F238E27FC236}">
                <a16:creationId xmlns:a16="http://schemas.microsoft.com/office/drawing/2014/main" id="{5DC9BA0C-2A7C-923A-845E-A9DC1086EEE6}"/>
              </a:ext>
            </a:extLst>
          </p:cNvPr>
          <p:cNvSpPr/>
          <p:nvPr/>
        </p:nvSpPr>
        <p:spPr>
          <a:xfrm flipH="1">
            <a:off x="6936307" y="2965449"/>
            <a:ext cx="551642" cy="11100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99" name="Rechteck 27">
            <a:extLst>
              <a:ext uri="{FF2B5EF4-FFF2-40B4-BE49-F238E27FC236}">
                <a16:creationId xmlns:a16="http://schemas.microsoft.com/office/drawing/2014/main" id="{4CAC2061-B21C-2ADE-F0A8-724F0E4E62BA}"/>
              </a:ext>
            </a:extLst>
          </p:cNvPr>
          <p:cNvSpPr/>
          <p:nvPr/>
        </p:nvSpPr>
        <p:spPr>
          <a:xfrm flipH="1">
            <a:off x="6936307" y="3113151"/>
            <a:ext cx="551642" cy="11100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00" name="Rechteck 28">
            <a:extLst>
              <a:ext uri="{FF2B5EF4-FFF2-40B4-BE49-F238E27FC236}">
                <a16:creationId xmlns:a16="http://schemas.microsoft.com/office/drawing/2014/main" id="{6FDEA1A9-EB99-F59C-FC1D-4BA4BFE44735}"/>
              </a:ext>
            </a:extLst>
          </p:cNvPr>
          <p:cNvSpPr/>
          <p:nvPr/>
        </p:nvSpPr>
        <p:spPr>
          <a:xfrm flipH="1">
            <a:off x="6936307" y="3261004"/>
            <a:ext cx="551641" cy="11100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01" name="Rechteck 3">
            <a:extLst>
              <a:ext uri="{FF2B5EF4-FFF2-40B4-BE49-F238E27FC236}">
                <a16:creationId xmlns:a16="http://schemas.microsoft.com/office/drawing/2014/main" id="{4C0975E6-9B6B-66C2-438A-9EC1B41BF970}"/>
              </a:ext>
            </a:extLst>
          </p:cNvPr>
          <p:cNvSpPr/>
          <p:nvPr/>
        </p:nvSpPr>
        <p:spPr>
          <a:xfrm rot="16200000" flipH="1">
            <a:off x="7348763" y="3367591"/>
            <a:ext cx="436547" cy="59516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02" name="Rechteck 3">
            <a:extLst>
              <a:ext uri="{FF2B5EF4-FFF2-40B4-BE49-F238E27FC236}">
                <a16:creationId xmlns:a16="http://schemas.microsoft.com/office/drawing/2014/main" id="{597405B7-DA09-0828-802E-1FBE369B8DD7}"/>
              </a:ext>
            </a:extLst>
          </p:cNvPr>
          <p:cNvSpPr/>
          <p:nvPr/>
        </p:nvSpPr>
        <p:spPr>
          <a:xfrm rot="10800000">
            <a:off x="8016015" y="2617906"/>
            <a:ext cx="311012" cy="82899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03" name="Rechteck 25">
            <a:extLst>
              <a:ext uri="{FF2B5EF4-FFF2-40B4-BE49-F238E27FC236}">
                <a16:creationId xmlns:a16="http://schemas.microsoft.com/office/drawing/2014/main" id="{5FA03440-DF04-3E5E-80BD-BBAEC4C515B9}"/>
              </a:ext>
            </a:extLst>
          </p:cNvPr>
          <p:cNvSpPr/>
          <p:nvPr/>
        </p:nvSpPr>
        <p:spPr>
          <a:xfrm>
            <a:off x="8392686" y="2817595"/>
            <a:ext cx="551642" cy="11100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04" name="Rechteck 26">
            <a:extLst>
              <a:ext uri="{FF2B5EF4-FFF2-40B4-BE49-F238E27FC236}">
                <a16:creationId xmlns:a16="http://schemas.microsoft.com/office/drawing/2014/main" id="{4EBD0F0B-551A-697C-A866-C57259D6D052}"/>
              </a:ext>
            </a:extLst>
          </p:cNvPr>
          <p:cNvSpPr/>
          <p:nvPr/>
        </p:nvSpPr>
        <p:spPr>
          <a:xfrm>
            <a:off x="8392686" y="2965449"/>
            <a:ext cx="551642" cy="11100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05" name="Rechteck 27">
            <a:extLst>
              <a:ext uri="{FF2B5EF4-FFF2-40B4-BE49-F238E27FC236}">
                <a16:creationId xmlns:a16="http://schemas.microsoft.com/office/drawing/2014/main" id="{117150FD-0813-20A7-E2A6-8D8A795841BB}"/>
              </a:ext>
            </a:extLst>
          </p:cNvPr>
          <p:cNvSpPr/>
          <p:nvPr/>
        </p:nvSpPr>
        <p:spPr>
          <a:xfrm>
            <a:off x="8392686" y="3113151"/>
            <a:ext cx="551642" cy="11100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06" name="Rechteck 28">
            <a:extLst>
              <a:ext uri="{FF2B5EF4-FFF2-40B4-BE49-F238E27FC236}">
                <a16:creationId xmlns:a16="http://schemas.microsoft.com/office/drawing/2014/main" id="{C0E7A244-0B22-05F8-6174-D3DEED41FB3A}"/>
              </a:ext>
            </a:extLst>
          </p:cNvPr>
          <p:cNvSpPr/>
          <p:nvPr/>
        </p:nvSpPr>
        <p:spPr>
          <a:xfrm>
            <a:off x="8392686" y="3261004"/>
            <a:ext cx="551641" cy="11100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08" name="Rechteck 3">
            <a:extLst>
              <a:ext uri="{FF2B5EF4-FFF2-40B4-BE49-F238E27FC236}">
                <a16:creationId xmlns:a16="http://schemas.microsoft.com/office/drawing/2014/main" id="{CE6C9259-42F9-FC9D-A864-8CD0A1E7CAC1}"/>
              </a:ext>
            </a:extLst>
          </p:cNvPr>
          <p:cNvSpPr/>
          <p:nvPr/>
        </p:nvSpPr>
        <p:spPr>
          <a:xfrm rot="10800000" flipH="1">
            <a:off x="10238283" y="2617906"/>
            <a:ext cx="311012" cy="82899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09" name="Rechteck 25">
            <a:extLst>
              <a:ext uri="{FF2B5EF4-FFF2-40B4-BE49-F238E27FC236}">
                <a16:creationId xmlns:a16="http://schemas.microsoft.com/office/drawing/2014/main" id="{4B6F8C04-CFE1-B060-4081-93F378659329}"/>
              </a:ext>
            </a:extLst>
          </p:cNvPr>
          <p:cNvSpPr/>
          <p:nvPr/>
        </p:nvSpPr>
        <p:spPr>
          <a:xfrm flipH="1">
            <a:off x="9620982" y="2817595"/>
            <a:ext cx="551642" cy="11100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10" name="Rechteck 26">
            <a:extLst>
              <a:ext uri="{FF2B5EF4-FFF2-40B4-BE49-F238E27FC236}">
                <a16:creationId xmlns:a16="http://schemas.microsoft.com/office/drawing/2014/main" id="{B6CB457F-C189-7A5D-33A9-C565C03528BB}"/>
              </a:ext>
            </a:extLst>
          </p:cNvPr>
          <p:cNvSpPr/>
          <p:nvPr/>
        </p:nvSpPr>
        <p:spPr>
          <a:xfrm flipH="1">
            <a:off x="9620983" y="2965449"/>
            <a:ext cx="551642" cy="11100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11" name="Rechteck 27">
            <a:extLst>
              <a:ext uri="{FF2B5EF4-FFF2-40B4-BE49-F238E27FC236}">
                <a16:creationId xmlns:a16="http://schemas.microsoft.com/office/drawing/2014/main" id="{F547232C-1C3B-F078-62D7-0C0CDA9F8F09}"/>
              </a:ext>
            </a:extLst>
          </p:cNvPr>
          <p:cNvSpPr/>
          <p:nvPr/>
        </p:nvSpPr>
        <p:spPr>
          <a:xfrm flipH="1">
            <a:off x="9620982" y="3113151"/>
            <a:ext cx="551642" cy="11100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12" name="Rechteck 28">
            <a:extLst>
              <a:ext uri="{FF2B5EF4-FFF2-40B4-BE49-F238E27FC236}">
                <a16:creationId xmlns:a16="http://schemas.microsoft.com/office/drawing/2014/main" id="{9B4C5871-7742-102F-0515-BDB02187F27D}"/>
              </a:ext>
            </a:extLst>
          </p:cNvPr>
          <p:cNvSpPr/>
          <p:nvPr/>
        </p:nvSpPr>
        <p:spPr>
          <a:xfrm flipH="1">
            <a:off x="9620983" y="3261004"/>
            <a:ext cx="551641" cy="11100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20" name="Rechteck 119">
            <a:extLst>
              <a:ext uri="{FF2B5EF4-FFF2-40B4-BE49-F238E27FC236}">
                <a16:creationId xmlns:a16="http://schemas.microsoft.com/office/drawing/2014/main" id="{9E3879D0-DC5B-6C09-A4C9-E021D2355B36}"/>
              </a:ext>
            </a:extLst>
          </p:cNvPr>
          <p:cNvSpPr/>
          <p:nvPr/>
        </p:nvSpPr>
        <p:spPr>
          <a:xfrm rot="10800000">
            <a:off x="103307" y="2625871"/>
            <a:ext cx="283892" cy="89668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21" name="Rechteck 25">
            <a:extLst>
              <a:ext uri="{FF2B5EF4-FFF2-40B4-BE49-F238E27FC236}">
                <a16:creationId xmlns:a16="http://schemas.microsoft.com/office/drawing/2014/main" id="{146700B7-97DC-0DAE-0837-0831069CBD0B}"/>
              </a:ext>
            </a:extLst>
          </p:cNvPr>
          <p:cNvSpPr/>
          <p:nvPr/>
        </p:nvSpPr>
        <p:spPr>
          <a:xfrm>
            <a:off x="447133" y="2809340"/>
            <a:ext cx="503540" cy="11257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22" name="Rechteck 26">
            <a:extLst>
              <a:ext uri="{FF2B5EF4-FFF2-40B4-BE49-F238E27FC236}">
                <a16:creationId xmlns:a16="http://schemas.microsoft.com/office/drawing/2014/main" id="{484EFDDE-EA9A-3CEC-8FB1-29D35B316B85}"/>
              </a:ext>
            </a:extLst>
          </p:cNvPr>
          <p:cNvSpPr/>
          <p:nvPr/>
        </p:nvSpPr>
        <p:spPr>
          <a:xfrm>
            <a:off x="447132" y="2959288"/>
            <a:ext cx="503540" cy="11257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23" name="Rechteck 27">
            <a:extLst>
              <a:ext uri="{FF2B5EF4-FFF2-40B4-BE49-F238E27FC236}">
                <a16:creationId xmlns:a16="http://schemas.microsoft.com/office/drawing/2014/main" id="{BD94E0C9-F3E8-1DD2-0405-15FF29DE2166}"/>
              </a:ext>
            </a:extLst>
          </p:cNvPr>
          <p:cNvSpPr/>
          <p:nvPr/>
        </p:nvSpPr>
        <p:spPr>
          <a:xfrm>
            <a:off x="447133" y="3109082"/>
            <a:ext cx="503540" cy="11257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24" name="Rechteck 28">
            <a:extLst>
              <a:ext uri="{FF2B5EF4-FFF2-40B4-BE49-F238E27FC236}">
                <a16:creationId xmlns:a16="http://schemas.microsoft.com/office/drawing/2014/main" id="{E9CE4227-A67A-A5E1-5913-E791DE8384D3}"/>
              </a:ext>
            </a:extLst>
          </p:cNvPr>
          <p:cNvSpPr/>
          <p:nvPr/>
        </p:nvSpPr>
        <p:spPr>
          <a:xfrm>
            <a:off x="447133" y="3259030"/>
            <a:ext cx="503539" cy="11257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25" name="Rechteck 3">
            <a:extLst>
              <a:ext uri="{FF2B5EF4-FFF2-40B4-BE49-F238E27FC236}">
                <a16:creationId xmlns:a16="http://schemas.microsoft.com/office/drawing/2014/main" id="{ECB8AB0F-8D06-9C75-E616-5F80DD0F8F84}"/>
              </a:ext>
            </a:extLst>
          </p:cNvPr>
          <p:cNvSpPr/>
          <p:nvPr/>
        </p:nvSpPr>
        <p:spPr>
          <a:xfrm rot="5400000">
            <a:off x="1065477" y="2536347"/>
            <a:ext cx="384930" cy="230926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26" name="Rechteck 3">
            <a:extLst>
              <a:ext uri="{FF2B5EF4-FFF2-40B4-BE49-F238E27FC236}">
                <a16:creationId xmlns:a16="http://schemas.microsoft.com/office/drawing/2014/main" id="{9C73CE74-A1A5-772B-6852-4B5C41C3819D}"/>
              </a:ext>
            </a:extLst>
          </p:cNvPr>
          <p:cNvSpPr/>
          <p:nvPr/>
        </p:nvSpPr>
        <p:spPr>
          <a:xfrm rot="5400000">
            <a:off x="1067031" y="1338022"/>
            <a:ext cx="384933" cy="231237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27" name="Rechteck 3">
            <a:extLst>
              <a:ext uri="{FF2B5EF4-FFF2-40B4-BE49-F238E27FC236}">
                <a16:creationId xmlns:a16="http://schemas.microsoft.com/office/drawing/2014/main" id="{6B82130A-DA07-85A4-2A35-0B7BBEA5CA54}"/>
              </a:ext>
            </a:extLst>
          </p:cNvPr>
          <p:cNvSpPr/>
          <p:nvPr/>
        </p:nvSpPr>
        <p:spPr>
          <a:xfrm rot="10800000" flipH="1">
            <a:off x="2131796" y="2625871"/>
            <a:ext cx="283892" cy="95383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28" name="Rechteck 25">
            <a:extLst>
              <a:ext uri="{FF2B5EF4-FFF2-40B4-BE49-F238E27FC236}">
                <a16:creationId xmlns:a16="http://schemas.microsoft.com/office/drawing/2014/main" id="{FFF6B8A2-3A5C-32BA-1761-1FEFE29BFDF9}"/>
              </a:ext>
            </a:extLst>
          </p:cNvPr>
          <p:cNvSpPr/>
          <p:nvPr/>
        </p:nvSpPr>
        <p:spPr>
          <a:xfrm flipH="1">
            <a:off x="1568323" y="2809340"/>
            <a:ext cx="503540" cy="11257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29" name="Rechteck 26">
            <a:extLst>
              <a:ext uri="{FF2B5EF4-FFF2-40B4-BE49-F238E27FC236}">
                <a16:creationId xmlns:a16="http://schemas.microsoft.com/office/drawing/2014/main" id="{A2DC2C51-1072-327E-2C8D-DC251E594BCA}"/>
              </a:ext>
            </a:extLst>
          </p:cNvPr>
          <p:cNvSpPr/>
          <p:nvPr/>
        </p:nvSpPr>
        <p:spPr>
          <a:xfrm flipH="1">
            <a:off x="1568324" y="2959288"/>
            <a:ext cx="503540" cy="11257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30" name="Rechteck 27">
            <a:extLst>
              <a:ext uri="{FF2B5EF4-FFF2-40B4-BE49-F238E27FC236}">
                <a16:creationId xmlns:a16="http://schemas.microsoft.com/office/drawing/2014/main" id="{971D8020-F0E6-931E-8E4A-C77D56FBDBE3}"/>
              </a:ext>
            </a:extLst>
          </p:cNvPr>
          <p:cNvSpPr/>
          <p:nvPr/>
        </p:nvSpPr>
        <p:spPr>
          <a:xfrm flipH="1">
            <a:off x="1568323" y="3109082"/>
            <a:ext cx="503540" cy="11257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31" name="Rechteck 28">
            <a:extLst>
              <a:ext uri="{FF2B5EF4-FFF2-40B4-BE49-F238E27FC236}">
                <a16:creationId xmlns:a16="http://schemas.microsoft.com/office/drawing/2014/main" id="{E0501C8D-AACF-BDCD-A6A5-D38F923949B2}"/>
              </a:ext>
            </a:extLst>
          </p:cNvPr>
          <p:cNvSpPr/>
          <p:nvPr/>
        </p:nvSpPr>
        <p:spPr>
          <a:xfrm flipH="1">
            <a:off x="1568324" y="3259030"/>
            <a:ext cx="503539" cy="11257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35" name="Rechteck 3">
            <a:extLst>
              <a:ext uri="{FF2B5EF4-FFF2-40B4-BE49-F238E27FC236}">
                <a16:creationId xmlns:a16="http://schemas.microsoft.com/office/drawing/2014/main" id="{F97DAEEE-30DD-F6B8-E332-EC0D9ECC801C}"/>
              </a:ext>
            </a:extLst>
          </p:cNvPr>
          <p:cNvSpPr/>
          <p:nvPr/>
        </p:nvSpPr>
        <p:spPr>
          <a:xfrm rot="10800000">
            <a:off x="2553883" y="2625871"/>
            <a:ext cx="283892" cy="94113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36" name="Rechteck 25">
            <a:extLst>
              <a:ext uri="{FF2B5EF4-FFF2-40B4-BE49-F238E27FC236}">
                <a16:creationId xmlns:a16="http://schemas.microsoft.com/office/drawing/2014/main" id="{066C2C27-C36E-EE31-FAD1-8BC9519C8B2E}"/>
              </a:ext>
            </a:extLst>
          </p:cNvPr>
          <p:cNvSpPr/>
          <p:nvPr/>
        </p:nvSpPr>
        <p:spPr>
          <a:xfrm>
            <a:off x="2897708" y="2809340"/>
            <a:ext cx="503540" cy="112577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37" name="Rechteck 26">
            <a:extLst>
              <a:ext uri="{FF2B5EF4-FFF2-40B4-BE49-F238E27FC236}">
                <a16:creationId xmlns:a16="http://schemas.microsoft.com/office/drawing/2014/main" id="{FD134450-5546-8360-6BE9-46A7B46F4DE2}"/>
              </a:ext>
            </a:extLst>
          </p:cNvPr>
          <p:cNvSpPr/>
          <p:nvPr/>
        </p:nvSpPr>
        <p:spPr>
          <a:xfrm>
            <a:off x="2897708" y="2959288"/>
            <a:ext cx="503540" cy="112577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38" name="Rechteck 27">
            <a:extLst>
              <a:ext uri="{FF2B5EF4-FFF2-40B4-BE49-F238E27FC236}">
                <a16:creationId xmlns:a16="http://schemas.microsoft.com/office/drawing/2014/main" id="{1C58A9DF-EABA-302E-505F-0AC5BC9B1FEE}"/>
              </a:ext>
            </a:extLst>
          </p:cNvPr>
          <p:cNvSpPr/>
          <p:nvPr/>
        </p:nvSpPr>
        <p:spPr>
          <a:xfrm>
            <a:off x="2897708" y="3109082"/>
            <a:ext cx="503540" cy="112577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39" name="Rechteck 28">
            <a:extLst>
              <a:ext uri="{FF2B5EF4-FFF2-40B4-BE49-F238E27FC236}">
                <a16:creationId xmlns:a16="http://schemas.microsoft.com/office/drawing/2014/main" id="{8D904644-CB4B-F80F-D8E0-CD264602251B}"/>
              </a:ext>
            </a:extLst>
          </p:cNvPr>
          <p:cNvSpPr/>
          <p:nvPr/>
        </p:nvSpPr>
        <p:spPr>
          <a:xfrm>
            <a:off x="2897708" y="3259030"/>
            <a:ext cx="503539" cy="112577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41" name="Rechteck 3">
            <a:extLst>
              <a:ext uri="{FF2B5EF4-FFF2-40B4-BE49-F238E27FC236}">
                <a16:creationId xmlns:a16="http://schemas.microsoft.com/office/drawing/2014/main" id="{B17F7657-82B6-5E76-50AD-46B4A8031F5D}"/>
              </a:ext>
            </a:extLst>
          </p:cNvPr>
          <p:cNvSpPr/>
          <p:nvPr/>
        </p:nvSpPr>
        <p:spPr>
          <a:xfrm rot="10800000" flipH="1">
            <a:off x="4582372" y="2625871"/>
            <a:ext cx="283892" cy="105659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42" name="Rechteck 25">
            <a:extLst>
              <a:ext uri="{FF2B5EF4-FFF2-40B4-BE49-F238E27FC236}">
                <a16:creationId xmlns:a16="http://schemas.microsoft.com/office/drawing/2014/main" id="{7A985F2B-10D2-AFEE-FA41-BB99F7421773}"/>
              </a:ext>
            </a:extLst>
          </p:cNvPr>
          <p:cNvSpPr/>
          <p:nvPr/>
        </p:nvSpPr>
        <p:spPr>
          <a:xfrm flipH="1">
            <a:off x="4018899" y="2809340"/>
            <a:ext cx="503540" cy="112577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43" name="Rechteck 26">
            <a:extLst>
              <a:ext uri="{FF2B5EF4-FFF2-40B4-BE49-F238E27FC236}">
                <a16:creationId xmlns:a16="http://schemas.microsoft.com/office/drawing/2014/main" id="{AACD5F8F-E9DE-78FB-17EA-02671DA2C565}"/>
              </a:ext>
            </a:extLst>
          </p:cNvPr>
          <p:cNvSpPr/>
          <p:nvPr/>
        </p:nvSpPr>
        <p:spPr>
          <a:xfrm flipH="1">
            <a:off x="4018899" y="2959288"/>
            <a:ext cx="503540" cy="112577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44" name="Rechteck 27">
            <a:extLst>
              <a:ext uri="{FF2B5EF4-FFF2-40B4-BE49-F238E27FC236}">
                <a16:creationId xmlns:a16="http://schemas.microsoft.com/office/drawing/2014/main" id="{212B1211-960D-38D8-EC54-D31F5D43C512}"/>
              </a:ext>
            </a:extLst>
          </p:cNvPr>
          <p:cNvSpPr/>
          <p:nvPr/>
        </p:nvSpPr>
        <p:spPr>
          <a:xfrm flipH="1">
            <a:off x="4018899" y="3109082"/>
            <a:ext cx="503540" cy="112577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45" name="Rechteck 28">
            <a:extLst>
              <a:ext uri="{FF2B5EF4-FFF2-40B4-BE49-F238E27FC236}">
                <a16:creationId xmlns:a16="http://schemas.microsoft.com/office/drawing/2014/main" id="{1F6AD339-2B1C-0BE8-F764-4705C16651E5}"/>
              </a:ext>
            </a:extLst>
          </p:cNvPr>
          <p:cNvSpPr/>
          <p:nvPr/>
        </p:nvSpPr>
        <p:spPr>
          <a:xfrm flipH="1">
            <a:off x="4018899" y="3259030"/>
            <a:ext cx="503539" cy="112577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74" name="Rechteck 73">
            <a:extLst>
              <a:ext uri="{FF2B5EF4-FFF2-40B4-BE49-F238E27FC236}">
                <a16:creationId xmlns:a16="http://schemas.microsoft.com/office/drawing/2014/main" id="{5393548A-E271-BAB6-AEB2-5DA51F6A6F8F}"/>
              </a:ext>
            </a:extLst>
          </p:cNvPr>
          <p:cNvSpPr/>
          <p:nvPr/>
        </p:nvSpPr>
        <p:spPr>
          <a:xfrm rot="10800000">
            <a:off x="6344825" y="2739153"/>
            <a:ext cx="249111" cy="70774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75" name="Rechteck 74">
            <a:extLst>
              <a:ext uri="{FF2B5EF4-FFF2-40B4-BE49-F238E27FC236}">
                <a16:creationId xmlns:a16="http://schemas.microsoft.com/office/drawing/2014/main" id="{67016D6A-91F5-7FF9-462F-559300EA8ED0}"/>
              </a:ext>
            </a:extLst>
          </p:cNvPr>
          <p:cNvSpPr/>
          <p:nvPr/>
        </p:nvSpPr>
        <p:spPr>
          <a:xfrm rot="10800000">
            <a:off x="6593499" y="2739156"/>
            <a:ext cx="249111" cy="70774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76" name="Rechteck 3">
            <a:extLst>
              <a:ext uri="{FF2B5EF4-FFF2-40B4-BE49-F238E27FC236}">
                <a16:creationId xmlns:a16="http://schemas.microsoft.com/office/drawing/2014/main" id="{7882FCED-7605-4EED-2239-2E07FBC16A6F}"/>
              </a:ext>
            </a:extLst>
          </p:cNvPr>
          <p:cNvSpPr/>
          <p:nvPr/>
        </p:nvSpPr>
        <p:spPr>
          <a:xfrm rot="5400000">
            <a:off x="6384949" y="3086971"/>
            <a:ext cx="436547" cy="115640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77" name="Rechteck 3">
            <a:extLst>
              <a:ext uri="{FF2B5EF4-FFF2-40B4-BE49-F238E27FC236}">
                <a16:creationId xmlns:a16="http://schemas.microsoft.com/office/drawing/2014/main" id="{34E56539-2C02-8EE6-A8B1-A04F3017C80A}"/>
              </a:ext>
            </a:extLst>
          </p:cNvPr>
          <p:cNvSpPr/>
          <p:nvPr/>
        </p:nvSpPr>
        <p:spPr>
          <a:xfrm rot="5400000">
            <a:off x="5410648" y="2223303"/>
            <a:ext cx="436547" cy="59516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78" name="Rechteck 3">
            <a:extLst>
              <a:ext uri="{FF2B5EF4-FFF2-40B4-BE49-F238E27FC236}">
                <a16:creationId xmlns:a16="http://schemas.microsoft.com/office/drawing/2014/main" id="{C2D69A98-C432-49CE-D5A2-2D0E5A33A6CA}"/>
              </a:ext>
            </a:extLst>
          </p:cNvPr>
          <p:cNvSpPr/>
          <p:nvPr/>
        </p:nvSpPr>
        <p:spPr>
          <a:xfrm rot="16200000" flipH="1">
            <a:off x="7348763" y="2223302"/>
            <a:ext cx="436547" cy="59516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79" name="Rechteck 3">
            <a:extLst>
              <a:ext uri="{FF2B5EF4-FFF2-40B4-BE49-F238E27FC236}">
                <a16:creationId xmlns:a16="http://schemas.microsoft.com/office/drawing/2014/main" id="{CF85360C-4791-3355-25B1-4E73DE0FB130}"/>
              </a:ext>
            </a:extLst>
          </p:cNvPr>
          <p:cNvSpPr/>
          <p:nvPr/>
        </p:nvSpPr>
        <p:spPr>
          <a:xfrm rot="5400000">
            <a:off x="6384949" y="1942682"/>
            <a:ext cx="436547" cy="115640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80" name="Rechteck 3">
            <a:extLst>
              <a:ext uri="{FF2B5EF4-FFF2-40B4-BE49-F238E27FC236}">
                <a16:creationId xmlns:a16="http://schemas.microsoft.com/office/drawing/2014/main" id="{ED4559DD-10D9-2036-4316-60D57F6AFB83}"/>
              </a:ext>
            </a:extLst>
          </p:cNvPr>
          <p:cNvSpPr/>
          <p:nvPr/>
        </p:nvSpPr>
        <p:spPr>
          <a:xfrm rot="5400000">
            <a:off x="8095325" y="3367588"/>
            <a:ext cx="436547" cy="59516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81" name="Rechteck 3">
            <a:extLst>
              <a:ext uri="{FF2B5EF4-FFF2-40B4-BE49-F238E27FC236}">
                <a16:creationId xmlns:a16="http://schemas.microsoft.com/office/drawing/2014/main" id="{D4D4B9EC-8468-2C76-8B1E-739D8737BF53}"/>
              </a:ext>
            </a:extLst>
          </p:cNvPr>
          <p:cNvSpPr/>
          <p:nvPr/>
        </p:nvSpPr>
        <p:spPr>
          <a:xfrm rot="16200000" flipH="1">
            <a:off x="10033440" y="3367587"/>
            <a:ext cx="436547" cy="59516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82" name="Rechteck 81">
            <a:extLst>
              <a:ext uri="{FF2B5EF4-FFF2-40B4-BE49-F238E27FC236}">
                <a16:creationId xmlns:a16="http://schemas.microsoft.com/office/drawing/2014/main" id="{5DB06FC3-2D5D-CEDB-A400-2A685D9A73F9}"/>
              </a:ext>
            </a:extLst>
          </p:cNvPr>
          <p:cNvSpPr/>
          <p:nvPr/>
        </p:nvSpPr>
        <p:spPr>
          <a:xfrm rot="10800000">
            <a:off x="9029502" y="2739149"/>
            <a:ext cx="249111" cy="70774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83" name="Rechteck 82">
            <a:extLst>
              <a:ext uri="{FF2B5EF4-FFF2-40B4-BE49-F238E27FC236}">
                <a16:creationId xmlns:a16="http://schemas.microsoft.com/office/drawing/2014/main" id="{14ED9A30-A986-E941-8706-3817672F07B5}"/>
              </a:ext>
            </a:extLst>
          </p:cNvPr>
          <p:cNvSpPr/>
          <p:nvPr/>
        </p:nvSpPr>
        <p:spPr>
          <a:xfrm rot="10800000">
            <a:off x="9278176" y="2739152"/>
            <a:ext cx="249111" cy="70774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84" name="Rechteck 3">
            <a:extLst>
              <a:ext uri="{FF2B5EF4-FFF2-40B4-BE49-F238E27FC236}">
                <a16:creationId xmlns:a16="http://schemas.microsoft.com/office/drawing/2014/main" id="{4C799BCC-F73D-7F2E-20D2-C2B4D4B2AF07}"/>
              </a:ext>
            </a:extLst>
          </p:cNvPr>
          <p:cNvSpPr/>
          <p:nvPr/>
        </p:nvSpPr>
        <p:spPr>
          <a:xfrm rot="5400000">
            <a:off x="9069626" y="3086967"/>
            <a:ext cx="436547" cy="115640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85" name="Rechteck 3">
            <a:extLst>
              <a:ext uri="{FF2B5EF4-FFF2-40B4-BE49-F238E27FC236}">
                <a16:creationId xmlns:a16="http://schemas.microsoft.com/office/drawing/2014/main" id="{F5337450-CD47-3A2B-9F99-BFD80ADB8A14}"/>
              </a:ext>
            </a:extLst>
          </p:cNvPr>
          <p:cNvSpPr/>
          <p:nvPr/>
        </p:nvSpPr>
        <p:spPr>
          <a:xfrm rot="5400000">
            <a:off x="8095325" y="2223299"/>
            <a:ext cx="436547" cy="59516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86" name="Rechteck 3">
            <a:extLst>
              <a:ext uri="{FF2B5EF4-FFF2-40B4-BE49-F238E27FC236}">
                <a16:creationId xmlns:a16="http://schemas.microsoft.com/office/drawing/2014/main" id="{3C3D6A2F-334F-D6E2-5C67-68B636FC582C}"/>
              </a:ext>
            </a:extLst>
          </p:cNvPr>
          <p:cNvSpPr/>
          <p:nvPr/>
        </p:nvSpPr>
        <p:spPr>
          <a:xfrm rot="16200000" flipH="1">
            <a:off x="10033440" y="2223298"/>
            <a:ext cx="436547" cy="59516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87" name="Rechteck 3">
            <a:extLst>
              <a:ext uri="{FF2B5EF4-FFF2-40B4-BE49-F238E27FC236}">
                <a16:creationId xmlns:a16="http://schemas.microsoft.com/office/drawing/2014/main" id="{F15729F2-8AE7-0676-7711-98637FFC4341}"/>
              </a:ext>
            </a:extLst>
          </p:cNvPr>
          <p:cNvSpPr/>
          <p:nvPr/>
        </p:nvSpPr>
        <p:spPr>
          <a:xfrm rot="5400000">
            <a:off x="9069626" y="1942678"/>
            <a:ext cx="436547" cy="115640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88" name="Rechteck 87">
            <a:extLst>
              <a:ext uri="{FF2B5EF4-FFF2-40B4-BE49-F238E27FC236}">
                <a16:creationId xmlns:a16="http://schemas.microsoft.com/office/drawing/2014/main" id="{CBCEF080-4A44-5669-D82A-EDBC38116CA4}"/>
              </a:ext>
            </a:extLst>
          </p:cNvPr>
          <p:cNvSpPr/>
          <p:nvPr/>
        </p:nvSpPr>
        <p:spPr>
          <a:xfrm rot="10800000">
            <a:off x="1013282" y="2782135"/>
            <a:ext cx="491244" cy="62393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55" name="Rechteck 3">
            <a:extLst>
              <a:ext uri="{FF2B5EF4-FFF2-40B4-BE49-F238E27FC236}">
                <a16:creationId xmlns:a16="http://schemas.microsoft.com/office/drawing/2014/main" id="{31511836-BD0C-5AEF-F07C-182CC95B5E0C}"/>
              </a:ext>
            </a:extLst>
          </p:cNvPr>
          <p:cNvSpPr/>
          <p:nvPr/>
        </p:nvSpPr>
        <p:spPr>
          <a:xfrm rot="5400000">
            <a:off x="3518119" y="1331671"/>
            <a:ext cx="384933" cy="231237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56" name="Rechteck 155">
            <a:extLst>
              <a:ext uri="{FF2B5EF4-FFF2-40B4-BE49-F238E27FC236}">
                <a16:creationId xmlns:a16="http://schemas.microsoft.com/office/drawing/2014/main" id="{E653E1A1-02D2-E803-12C8-3BED7C0A274F}"/>
              </a:ext>
            </a:extLst>
          </p:cNvPr>
          <p:cNvSpPr/>
          <p:nvPr/>
        </p:nvSpPr>
        <p:spPr>
          <a:xfrm rot="10800000">
            <a:off x="3464370" y="2775784"/>
            <a:ext cx="491244" cy="62393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57" name="Rechteck 3">
            <a:extLst>
              <a:ext uri="{FF2B5EF4-FFF2-40B4-BE49-F238E27FC236}">
                <a16:creationId xmlns:a16="http://schemas.microsoft.com/office/drawing/2014/main" id="{D22A7CB0-3819-FE4F-BEAC-8DF75E28E183}"/>
              </a:ext>
            </a:extLst>
          </p:cNvPr>
          <p:cNvSpPr/>
          <p:nvPr/>
        </p:nvSpPr>
        <p:spPr>
          <a:xfrm rot="5400000">
            <a:off x="3514484" y="2536347"/>
            <a:ext cx="384930" cy="230926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58" name="Textfeld 157">
            <a:extLst>
              <a:ext uri="{FF2B5EF4-FFF2-40B4-BE49-F238E27FC236}">
                <a16:creationId xmlns:a16="http://schemas.microsoft.com/office/drawing/2014/main" id="{426915EA-AB35-F927-8B90-4F924463D9B8}"/>
              </a:ext>
            </a:extLst>
          </p:cNvPr>
          <p:cNvSpPr txBox="1"/>
          <p:nvPr/>
        </p:nvSpPr>
        <p:spPr>
          <a:xfrm>
            <a:off x="1077643" y="1701201"/>
            <a:ext cx="279227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 Double-PQ</a:t>
            </a:r>
          </a:p>
        </p:txBody>
      </p:sp>
      <p:sp>
        <p:nvSpPr>
          <p:cNvPr id="159" name="Textfeld 158">
            <a:extLst>
              <a:ext uri="{FF2B5EF4-FFF2-40B4-BE49-F238E27FC236}">
                <a16:creationId xmlns:a16="http://schemas.microsoft.com/office/drawing/2014/main" id="{DB00CA30-CA1D-7F13-639F-08C5AB786D04}"/>
              </a:ext>
            </a:extLst>
          </p:cNvPr>
          <p:cNvSpPr txBox="1"/>
          <p:nvPr/>
        </p:nvSpPr>
        <p:spPr>
          <a:xfrm>
            <a:off x="6553571" y="1685813"/>
            <a:ext cx="279227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(b) </a:t>
            </a:r>
            <a:r>
              <a:rPr lang="de-DE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Four</a:t>
            </a:r>
            <a:r>
              <a:rPr lang="de-DE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-Pole</a:t>
            </a:r>
          </a:p>
        </p:txBody>
      </p:sp>
      <p:sp>
        <p:nvSpPr>
          <p:cNvPr id="160" name="Textfeld 159">
            <a:extLst>
              <a:ext uri="{FF2B5EF4-FFF2-40B4-BE49-F238E27FC236}">
                <a16:creationId xmlns:a16="http://schemas.microsoft.com/office/drawing/2014/main" id="{73DFF9A4-EC83-0431-28DB-0F3BFFC693FB}"/>
              </a:ext>
            </a:extLst>
          </p:cNvPr>
          <p:cNvSpPr txBox="1"/>
          <p:nvPr/>
        </p:nvSpPr>
        <p:spPr>
          <a:xfrm>
            <a:off x="1077360" y="3883446"/>
            <a:ext cx="279227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(c) </a:t>
            </a:r>
            <a:r>
              <a:rPr lang="de-DE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Modified</a:t>
            </a:r>
            <a:r>
              <a:rPr lang="de-DE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EE</a:t>
            </a:r>
          </a:p>
        </p:txBody>
      </p:sp>
      <p:sp>
        <p:nvSpPr>
          <p:cNvPr id="161" name="Textfeld 160">
            <a:extLst>
              <a:ext uri="{FF2B5EF4-FFF2-40B4-BE49-F238E27FC236}">
                <a16:creationId xmlns:a16="http://schemas.microsoft.com/office/drawing/2014/main" id="{195A4E73-7216-B7E2-0F44-B90A29958D71}"/>
              </a:ext>
            </a:extLst>
          </p:cNvPr>
          <p:cNvSpPr txBox="1"/>
          <p:nvPr/>
        </p:nvSpPr>
        <p:spPr>
          <a:xfrm>
            <a:off x="6532273" y="3883446"/>
            <a:ext cx="279227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(d) </a:t>
            </a:r>
            <a:r>
              <a:rPr lang="de-DE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Vertical</a:t>
            </a:r>
            <a:r>
              <a:rPr lang="de-DE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Gap</a:t>
            </a:r>
          </a:p>
        </p:txBody>
      </p:sp>
    </p:spTree>
    <p:extLst>
      <p:ext uri="{BB962C8B-B14F-4D97-AF65-F5344CB8AC3E}">
        <p14:creationId xmlns:p14="http://schemas.microsoft.com/office/powerpoint/2010/main" val="3706583335"/>
      </p:ext>
    </p:extLst>
  </p:cSld>
  <p:clrMapOvr>
    <a:masterClrMapping/>
  </p:clrMapOvr>
  <p:transition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nhaltsplatzhalter 5" descr="Ein Bild, das Elektronik, Elektronisches Bauteil, Elektrisches Bauelement, passives Bauelement enthält.&#10;&#10;KI-generierte Inhalte können fehlerhaft sein.">
            <a:extLst>
              <a:ext uri="{FF2B5EF4-FFF2-40B4-BE49-F238E27FC236}">
                <a16:creationId xmlns:a16="http://schemas.microsoft.com/office/drawing/2014/main" id="{9E498E91-063B-56E0-E2F7-F3D4EC540F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05" r="26273"/>
          <a:stretch/>
        </p:blipFill>
        <p:spPr>
          <a:xfrm>
            <a:off x="0" y="0"/>
            <a:ext cx="5562600" cy="6851964"/>
          </a:xfrm>
        </p:spPr>
      </p:pic>
      <p:pic>
        <p:nvPicPr>
          <p:cNvPr id="8" name="Grafik 7" descr="Ein Bild, das Elektronisches Bauteil, Elektronik, Elektrisches Bauelement, passives Bauelement enthält.&#10;&#10;KI-generierte Inhalte können fehlerhaft sein.">
            <a:extLst>
              <a:ext uri="{FF2B5EF4-FFF2-40B4-BE49-F238E27FC236}">
                <a16:creationId xmlns:a16="http://schemas.microsoft.com/office/drawing/2014/main" id="{B5D341A1-F33D-3CC8-C99F-96351A09FA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71" r="17777"/>
          <a:stretch/>
        </p:blipFill>
        <p:spPr>
          <a:xfrm>
            <a:off x="5693806" y="0"/>
            <a:ext cx="5334000" cy="6858000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FE859013-CE6B-35DF-ECA3-FF3F872B9FD4}"/>
              </a:ext>
            </a:extLst>
          </p:cNvPr>
          <p:cNvSpPr txBox="1"/>
          <p:nvPr/>
        </p:nvSpPr>
        <p:spPr>
          <a:xfrm>
            <a:off x="2926080" y="5526066"/>
            <a:ext cx="21606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29 mm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A0366BD6-EA2D-9531-EF97-2B294499D8C7}"/>
              </a:ext>
            </a:extLst>
          </p:cNvPr>
          <p:cNvSpPr txBox="1"/>
          <p:nvPr/>
        </p:nvSpPr>
        <p:spPr>
          <a:xfrm rot="5244338">
            <a:off x="4280323" y="2938680"/>
            <a:ext cx="21606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45 mm</a:t>
            </a:r>
          </a:p>
        </p:txBody>
      </p:sp>
      <p:sp>
        <p:nvSpPr>
          <p:cNvPr id="12" name="Freihandform: Form 11">
            <a:extLst>
              <a:ext uri="{FF2B5EF4-FFF2-40B4-BE49-F238E27FC236}">
                <a16:creationId xmlns:a16="http://schemas.microsoft.com/office/drawing/2014/main" id="{9F044DEB-ACFF-A93B-0286-386E406DCC4E}"/>
              </a:ext>
            </a:extLst>
          </p:cNvPr>
          <p:cNvSpPr/>
          <p:nvPr/>
        </p:nvSpPr>
        <p:spPr>
          <a:xfrm>
            <a:off x="2049780" y="1059180"/>
            <a:ext cx="3108960" cy="4556760"/>
          </a:xfrm>
          <a:custGeom>
            <a:avLst/>
            <a:gdLst>
              <a:gd name="connsiteX0" fmla="*/ 0 w 3108960"/>
              <a:gd name="connsiteY0" fmla="*/ 30480 h 4556760"/>
              <a:gd name="connsiteX1" fmla="*/ 38100 w 3108960"/>
              <a:gd name="connsiteY1" fmla="*/ 4556760 h 4556760"/>
              <a:gd name="connsiteX2" fmla="*/ 3108960 w 3108960"/>
              <a:gd name="connsiteY2" fmla="*/ 4518660 h 4556760"/>
              <a:gd name="connsiteX3" fmla="*/ 2903220 w 3108960"/>
              <a:gd name="connsiteY3" fmla="*/ 0 h 4556760"/>
              <a:gd name="connsiteX4" fmla="*/ 0 w 3108960"/>
              <a:gd name="connsiteY4" fmla="*/ 30480 h 4556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08960" h="4556760">
                <a:moveTo>
                  <a:pt x="0" y="30480"/>
                </a:moveTo>
                <a:lnTo>
                  <a:pt x="38100" y="4556760"/>
                </a:lnTo>
                <a:lnTo>
                  <a:pt x="3108960" y="4518660"/>
                </a:lnTo>
                <a:lnTo>
                  <a:pt x="2903220" y="0"/>
                </a:lnTo>
                <a:lnTo>
                  <a:pt x="0" y="30480"/>
                </a:lnTo>
                <a:close/>
              </a:path>
            </a:pathLst>
          </a:custGeom>
          <a:noFill/>
          <a:ln w="508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Freihandform: Form 12">
            <a:extLst>
              <a:ext uri="{FF2B5EF4-FFF2-40B4-BE49-F238E27FC236}">
                <a16:creationId xmlns:a16="http://schemas.microsoft.com/office/drawing/2014/main" id="{580B91D3-9353-D68C-891B-217860C74082}"/>
              </a:ext>
            </a:extLst>
          </p:cNvPr>
          <p:cNvSpPr/>
          <p:nvPr/>
        </p:nvSpPr>
        <p:spPr>
          <a:xfrm>
            <a:off x="6019800" y="998220"/>
            <a:ext cx="3017520" cy="4549140"/>
          </a:xfrm>
          <a:custGeom>
            <a:avLst/>
            <a:gdLst>
              <a:gd name="connsiteX0" fmla="*/ 3017520 w 3017520"/>
              <a:gd name="connsiteY0" fmla="*/ 0 h 4549140"/>
              <a:gd name="connsiteX1" fmla="*/ 3002280 w 3017520"/>
              <a:gd name="connsiteY1" fmla="*/ 4549140 h 4549140"/>
              <a:gd name="connsiteX2" fmla="*/ 0 w 3017520"/>
              <a:gd name="connsiteY2" fmla="*/ 4541520 h 4549140"/>
              <a:gd name="connsiteX3" fmla="*/ 137160 w 3017520"/>
              <a:gd name="connsiteY3" fmla="*/ 15240 h 4549140"/>
              <a:gd name="connsiteX4" fmla="*/ 3017520 w 3017520"/>
              <a:gd name="connsiteY4" fmla="*/ 0 h 454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17520" h="4549140">
                <a:moveTo>
                  <a:pt x="3017520" y="0"/>
                </a:moveTo>
                <a:lnTo>
                  <a:pt x="3002280" y="4549140"/>
                </a:lnTo>
                <a:lnTo>
                  <a:pt x="0" y="4541520"/>
                </a:lnTo>
                <a:lnTo>
                  <a:pt x="137160" y="15240"/>
                </a:lnTo>
                <a:lnTo>
                  <a:pt x="3017520" y="0"/>
                </a:lnTo>
                <a:close/>
              </a:path>
            </a:pathLst>
          </a:custGeom>
          <a:noFill/>
          <a:ln w="508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917643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 descr="Ein Bild, das Text, Screenshot, Diagramm, Farbigkeit enthält.&#10;&#10;KI-generierte Inhalte können fehlerhaft sein.">
            <a:extLst>
              <a:ext uri="{FF2B5EF4-FFF2-40B4-BE49-F238E27FC236}">
                <a16:creationId xmlns:a16="http://schemas.microsoft.com/office/drawing/2014/main" id="{2D1090FF-526B-2D2E-6C6A-D5226D8262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4" t="44598" r="28206" b="1098"/>
          <a:stretch/>
        </p:blipFill>
        <p:spPr>
          <a:xfrm>
            <a:off x="5537877" y="150965"/>
            <a:ext cx="5250721" cy="2043396"/>
          </a:xfrm>
          <a:prstGeom prst="rect">
            <a:avLst/>
          </a:prstGeom>
        </p:spPr>
      </p:pic>
      <p:pic>
        <p:nvPicPr>
          <p:cNvPr id="15" name="Grafik 14" descr="Ein Bild, das Farbigkeit, Diagramm, Screenshot, Grafiken enthält.&#10;&#10;KI-generierte Inhalte können fehlerhaft sein.">
            <a:extLst>
              <a:ext uri="{FF2B5EF4-FFF2-40B4-BE49-F238E27FC236}">
                <a16:creationId xmlns:a16="http://schemas.microsoft.com/office/drawing/2014/main" id="{15C147CF-E240-769F-E43F-F40B59696E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7" t="44493" r="28263" b="1290"/>
          <a:stretch/>
        </p:blipFill>
        <p:spPr>
          <a:xfrm>
            <a:off x="111270" y="150965"/>
            <a:ext cx="5259948" cy="2046987"/>
          </a:xfrm>
          <a:prstGeom prst="rect">
            <a:avLst/>
          </a:prstGeom>
        </p:spPr>
      </p:pic>
      <p:sp>
        <p:nvSpPr>
          <p:cNvPr id="17" name="Textfeld 16">
            <a:extLst>
              <a:ext uri="{FF2B5EF4-FFF2-40B4-BE49-F238E27FC236}">
                <a16:creationId xmlns:a16="http://schemas.microsoft.com/office/drawing/2014/main" id="{98DF7E34-B7C5-66F0-0368-3D6FCD16FDE8}"/>
              </a:ext>
            </a:extLst>
          </p:cNvPr>
          <p:cNvSpPr txBox="1"/>
          <p:nvPr/>
        </p:nvSpPr>
        <p:spPr>
          <a:xfrm>
            <a:off x="111271" y="2197952"/>
            <a:ext cx="525072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 Pos. Coupling DC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69BC9A76-CABD-FD7A-C080-5B738F8620AF}"/>
              </a:ext>
            </a:extLst>
          </p:cNvPr>
          <p:cNvSpPr txBox="1"/>
          <p:nvPr/>
        </p:nvSpPr>
        <p:spPr>
          <a:xfrm>
            <a:off x="5537877" y="2181242"/>
            <a:ext cx="525072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(b) Pos. Coupling Fundamental</a:t>
            </a:r>
          </a:p>
        </p:txBody>
      </p:sp>
      <p:graphicFrame>
        <p:nvGraphicFramePr>
          <p:cNvPr id="28" name="Tabelle 27">
            <a:extLst>
              <a:ext uri="{FF2B5EF4-FFF2-40B4-BE49-F238E27FC236}">
                <a16:creationId xmlns:a16="http://schemas.microsoft.com/office/drawing/2014/main" id="{CF8651AB-79FA-726D-E706-AB9A4E7865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9658653"/>
              </p:ext>
            </p:extLst>
          </p:nvPr>
        </p:nvGraphicFramePr>
        <p:xfrm>
          <a:off x="-812777" y="5868550"/>
          <a:ext cx="11208840" cy="6400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34070">
                  <a:extLst>
                    <a:ext uri="{9D8B030D-6E8A-4147-A177-3AD203B41FA5}">
                      <a16:colId xmlns:a16="http://schemas.microsoft.com/office/drawing/2014/main" val="2674426793"/>
                    </a:ext>
                  </a:extLst>
                </a:gridCol>
                <a:gridCol w="934070">
                  <a:extLst>
                    <a:ext uri="{9D8B030D-6E8A-4147-A177-3AD203B41FA5}">
                      <a16:colId xmlns:a16="http://schemas.microsoft.com/office/drawing/2014/main" val="3572661540"/>
                    </a:ext>
                  </a:extLst>
                </a:gridCol>
                <a:gridCol w="934070">
                  <a:extLst>
                    <a:ext uri="{9D8B030D-6E8A-4147-A177-3AD203B41FA5}">
                      <a16:colId xmlns:a16="http://schemas.microsoft.com/office/drawing/2014/main" val="3961166950"/>
                    </a:ext>
                  </a:extLst>
                </a:gridCol>
                <a:gridCol w="934070">
                  <a:extLst>
                    <a:ext uri="{9D8B030D-6E8A-4147-A177-3AD203B41FA5}">
                      <a16:colId xmlns:a16="http://schemas.microsoft.com/office/drawing/2014/main" val="2768585121"/>
                    </a:ext>
                  </a:extLst>
                </a:gridCol>
                <a:gridCol w="934070">
                  <a:extLst>
                    <a:ext uri="{9D8B030D-6E8A-4147-A177-3AD203B41FA5}">
                      <a16:colId xmlns:a16="http://schemas.microsoft.com/office/drawing/2014/main" val="1351681767"/>
                    </a:ext>
                  </a:extLst>
                </a:gridCol>
                <a:gridCol w="934070">
                  <a:extLst>
                    <a:ext uri="{9D8B030D-6E8A-4147-A177-3AD203B41FA5}">
                      <a16:colId xmlns:a16="http://schemas.microsoft.com/office/drawing/2014/main" val="3656942"/>
                    </a:ext>
                  </a:extLst>
                </a:gridCol>
                <a:gridCol w="934070">
                  <a:extLst>
                    <a:ext uri="{9D8B030D-6E8A-4147-A177-3AD203B41FA5}">
                      <a16:colId xmlns:a16="http://schemas.microsoft.com/office/drawing/2014/main" val="684801856"/>
                    </a:ext>
                  </a:extLst>
                </a:gridCol>
                <a:gridCol w="934070">
                  <a:extLst>
                    <a:ext uri="{9D8B030D-6E8A-4147-A177-3AD203B41FA5}">
                      <a16:colId xmlns:a16="http://schemas.microsoft.com/office/drawing/2014/main" val="2683172096"/>
                    </a:ext>
                  </a:extLst>
                </a:gridCol>
                <a:gridCol w="934070">
                  <a:extLst>
                    <a:ext uri="{9D8B030D-6E8A-4147-A177-3AD203B41FA5}">
                      <a16:colId xmlns:a16="http://schemas.microsoft.com/office/drawing/2014/main" val="2798623327"/>
                    </a:ext>
                  </a:extLst>
                </a:gridCol>
                <a:gridCol w="934070">
                  <a:extLst>
                    <a:ext uri="{9D8B030D-6E8A-4147-A177-3AD203B41FA5}">
                      <a16:colId xmlns:a16="http://schemas.microsoft.com/office/drawing/2014/main" val="1580858874"/>
                    </a:ext>
                  </a:extLst>
                </a:gridCol>
                <a:gridCol w="934070">
                  <a:extLst>
                    <a:ext uri="{9D8B030D-6E8A-4147-A177-3AD203B41FA5}">
                      <a16:colId xmlns:a16="http://schemas.microsoft.com/office/drawing/2014/main" val="259720998"/>
                    </a:ext>
                  </a:extLst>
                </a:gridCol>
                <a:gridCol w="934070">
                  <a:extLst>
                    <a:ext uri="{9D8B030D-6E8A-4147-A177-3AD203B41FA5}">
                      <a16:colId xmlns:a16="http://schemas.microsoft.com/office/drawing/2014/main" val="3917417724"/>
                    </a:ext>
                  </a:extLst>
                </a:gridCol>
              </a:tblGrid>
              <a:tr h="163560">
                <a:tc>
                  <a:txBody>
                    <a:bodyPr/>
                    <a:lstStyle/>
                    <a:p>
                      <a:endParaRPr lang="de-DE" sz="5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de-DE" sz="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de-DE" sz="5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de-DE" sz="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de-DE" sz="5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de-DE" sz="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de-DE" sz="5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de-DE" sz="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de-DE" sz="5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de-DE" sz="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de-DE" sz="5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de-DE" sz="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56338525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de-DE" sz="25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de-DE" sz="25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de-DE" sz="25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de-DE" sz="25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60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de-DE" sz="25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80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de-DE" sz="25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68978587"/>
                  </a:ext>
                </a:extLst>
              </a:tr>
            </a:tbl>
          </a:graphicData>
        </a:graphic>
      </p:graphicFrame>
      <p:sp>
        <p:nvSpPr>
          <p:cNvPr id="22" name="Rechteck 21">
            <a:extLst>
              <a:ext uri="{FF2B5EF4-FFF2-40B4-BE49-F238E27FC236}">
                <a16:creationId xmlns:a16="http://schemas.microsoft.com/office/drawing/2014/main" id="{E822A487-BA01-F699-9D79-512B34BFEAC6}"/>
              </a:ext>
            </a:extLst>
          </p:cNvPr>
          <p:cNvSpPr/>
          <p:nvPr/>
        </p:nvSpPr>
        <p:spPr>
          <a:xfrm>
            <a:off x="111270" y="5544466"/>
            <a:ext cx="9360746" cy="350972"/>
          </a:xfrm>
          <a:prstGeom prst="rect">
            <a:avLst/>
          </a:prstGeom>
          <a:gradFill>
            <a:gsLst>
              <a:gs pos="50000">
                <a:srgbClr val="FFF201"/>
              </a:gs>
              <a:gs pos="85000">
                <a:srgbClr val="FF4593"/>
              </a:gs>
              <a:gs pos="70000">
                <a:srgbClr val="FF9433"/>
              </a:gs>
              <a:gs pos="60000">
                <a:srgbClr val="FFC210"/>
              </a:gs>
              <a:gs pos="40000">
                <a:srgbClr val="D9FF06"/>
              </a:gs>
              <a:gs pos="20000">
                <a:srgbClr val="7BFF4C"/>
              </a:gs>
              <a:gs pos="10000">
                <a:srgbClr val="45FF93"/>
              </a:gs>
              <a:gs pos="30000">
                <a:srgbClr val="ABFF1F"/>
              </a:gs>
              <a:gs pos="0">
                <a:srgbClr val="00FFFF"/>
              </a:gs>
              <a:gs pos="95000">
                <a:srgbClr val="FF00FF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ABA96A5F-9AEE-64E6-F17F-30004DDC6512}"/>
              </a:ext>
            </a:extLst>
          </p:cNvPr>
          <p:cNvSpPr txBox="1"/>
          <p:nvPr/>
        </p:nvSpPr>
        <p:spPr>
          <a:xfrm>
            <a:off x="9840642" y="6036712"/>
            <a:ext cx="1091514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2500" kern="12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B[</a:t>
            </a:r>
            <a:r>
              <a:rPr lang="de-DE" sz="2500" kern="1200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mT</a:t>
            </a:r>
            <a:r>
              <a:rPr lang="de-DE" sz="2500" kern="12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]</a:t>
            </a:r>
          </a:p>
        </p:txBody>
      </p:sp>
      <p:pic>
        <p:nvPicPr>
          <p:cNvPr id="4" name="Inhaltsplatzhalter 5" descr="Ein Bild, das Text, Diagramm, Screenshot, Farbigkeit enthält.&#10;&#10;KI-generierte Inhalte können fehlerhaft sein.">
            <a:extLst>
              <a:ext uri="{FF2B5EF4-FFF2-40B4-BE49-F238E27FC236}">
                <a16:creationId xmlns:a16="http://schemas.microsoft.com/office/drawing/2014/main" id="{2B3682B1-6D75-3E46-FF6F-DDF6CE6806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0" t="44503" r="27931" b="932"/>
          <a:stretch/>
        </p:blipFill>
        <p:spPr>
          <a:xfrm>
            <a:off x="113724" y="2814798"/>
            <a:ext cx="5250721" cy="2046987"/>
          </a:xfr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FF885D4A-D367-A08C-9751-F25408B3C83D}"/>
              </a:ext>
            </a:extLst>
          </p:cNvPr>
          <p:cNvSpPr txBox="1"/>
          <p:nvPr/>
        </p:nvSpPr>
        <p:spPr>
          <a:xfrm>
            <a:off x="104497" y="4861785"/>
            <a:ext cx="525994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(c) Neg. Coupling DC</a:t>
            </a:r>
          </a:p>
        </p:txBody>
      </p:sp>
      <p:pic>
        <p:nvPicPr>
          <p:cNvPr id="7" name="Grafik 6" descr="Ein Bild, das Farbigkeit, Screenshot, Diagramm, Design enthält.&#10;&#10;KI-generierte Inhalte können fehlerhaft sein.">
            <a:extLst>
              <a:ext uri="{FF2B5EF4-FFF2-40B4-BE49-F238E27FC236}">
                <a16:creationId xmlns:a16="http://schemas.microsoft.com/office/drawing/2014/main" id="{C0449C43-60F1-D56B-9029-03EDA0BC2A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2" t="45065" r="28379" b="1423"/>
          <a:stretch/>
        </p:blipFill>
        <p:spPr>
          <a:xfrm>
            <a:off x="5531104" y="2811498"/>
            <a:ext cx="5250721" cy="2031839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79025720-37D1-D71C-0A19-5931080B74B5}"/>
              </a:ext>
            </a:extLst>
          </p:cNvPr>
          <p:cNvSpPr txBox="1"/>
          <p:nvPr/>
        </p:nvSpPr>
        <p:spPr>
          <a:xfrm>
            <a:off x="5531104" y="4841775"/>
            <a:ext cx="525072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(d) Neg. Coupling Fundamental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4142DDC2-2EC5-8F05-8FF5-CD3A28C3AB83}"/>
              </a:ext>
            </a:extLst>
          </p:cNvPr>
          <p:cNvSpPr/>
          <p:nvPr/>
        </p:nvSpPr>
        <p:spPr>
          <a:xfrm>
            <a:off x="9472016" y="5544466"/>
            <a:ext cx="662584" cy="350972"/>
          </a:xfrm>
          <a:prstGeom prst="rect">
            <a:avLst/>
          </a:prstGeom>
          <a:solidFill>
            <a:srgbClr val="FF0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8D56633D-5A34-1003-833B-CA2BF1E4BDDC}"/>
              </a:ext>
            </a:extLst>
          </p:cNvPr>
          <p:cNvGrpSpPr/>
          <p:nvPr/>
        </p:nvGrpSpPr>
        <p:grpSpPr>
          <a:xfrm flipH="1">
            <a:off x="9547312" y="5330165"/>
            <a:ext cx="468902" cy="782838"/>
            <a:chOff x="9547312" y="5330165"/>
            <a:chExt cx="468902" cy="782838"/>
          </a:xfrm>
        </p:grpSpPr>
        <p:sp>
          <p:nvSpPr>
            <p:cNvPr id="10" name="Parallelogramm 9">
              <a:extLst>
                <a:ext uri="{FF2B5EF4-FFF2-40B4-BE49-F238E27FC236}">
                  <a16:creationId xmlns:a16="http://schemas.microsoft.com/office/drawing/2014/main" id="{FA279E3B-43D5-E995-11CA-8C40F264DFCF}"/>
                </a:ext>
              </a:extLst>
            </p:cNvPr>
            <p:cNvSpPr/>
            <p:nvPr/>
          </p:nvSpPr>
          <p:spPr>
            <a:xfrm flipH="1">
              <a:off x="9639903" y="5408273"/>
              <a:ext cx="277245" cy="623303"/>
            </a:xfrm>
            <a:prstGeom prst="parallelogram">
              <a:avLst>
                <a:gd name="adj" fmla="val 59975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B6C5AE04-41C6-C7D4-88FC-5907BA67620D}"/>
                </a:ext>
              </a:extLst>
            </p:cNvPr>
            <p:cNvSpPr/>
            <p:nvPr/>
          </p:nvSpPr>
          <p:spPr>
            <a:xfrm>
              <a:off x="9547312" y="5330165"/>
              <a:ext cx="277246" cy="1047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629F03EF-1748-E849-D024-189477E30DB6}"/>
                </a:ext>
              </a:extLst>
            </p:cNvPr>
            <p:cNvSpPr/>
            <p:nvPr/>
          </p:nvSpPr>
          <p:spPr>
            <a:xfrm>
              <a:off x="9738968" y="6008228"/>
              <a:ext cx="277246" cy="1047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27892254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61</Words>
  <Application>Microsoft Office PowerPoint</Application>
  <PresentationFormat>Breitbild</PresentationFormat>
  <Paragraphs>18</Paragraphs>
  <Slides>3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</vt:i4>
      </vt:variant>
    </vt:vector>
  </HeadingPairs>
  <TitlesOfParts>
    <vt:vector size="8" baseType="lpstr">
      <vt:lpstr>Aptos</vt:lpstr>
      <vt:lpstr>Aptos Display</vt:lpstr>
      <vt:lpstr>Arial</vt:lpstr>
      <vt:lpstr>Times New Roman</vt:lpstr>
      <vt:lpstr>Office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Keil, Adrian</dc:creator>
  <cp:lastModifiedBy>Keil, Adrian</cp:lastModifiedBy>
  <cp:revision>23</cp:revision>
  <dcterms:created xsi:type="dcterms:W3CDTF">2025-09-30T09:24:34Z</dcterms:created>
  <dcterms:modified xsi:type="dcterms:W3CDTF">2025-10-04T16:44:59Z</dcterms:modified>
</cp:coreProperties>
</file>